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96" r:id="rId2"/>
    <p:sldId id="298" r:id="rId3"/>
    <p:sldId id="297" r:id="rId4"/>
    <p:sldId id="320" r:id="rId5"/>
    <p:sldId id="302" r:id="rId6"/>
    <p:sldId id="312" r:id="rId7"/>
    <p:sldId id="303" r:id="rId8"/>
    <p:sldId id="299" r:id="rId9"/>
    <p:sldId id="306" r:id="rId10"/>
    <p:sldId id="305" r:id="rId11"/>
    <p:sldId id="318" r:id="rId12"/>
    <p:sldId id="316" r:id="rId13"/>
    <p:sldId id="319" r:id="rId14"/>
    <p:sldId id="310" r:id="rId15"/>
    <p:sldId id="268" r:id="rId16"/>
  </p:sldIdLst>
  <p:sldSz cx="9144000" cy="6858000" type="screen4x3"/>
  <p:notesSz cx="6797675" cy="9926638"/>
  <p:defaultTex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E097"/>
    <a:srgbClr val="111111"/>
    <a:srgbClr val="C9F9F9"/>
    <a:srgbClr val="66FF66"/>
    <a:srgbClr val="1DFF83"/>
    <a:srgbClr val="99FF33"/>
    <a:srgbClr val="ED2403"/>
    <a:srgbClr val="0E8182"/>
  </p:clrMru>
</p:presentationPr>
</file>

<file path=ppt/tableStyles.xml><?xml version="1.0" encoding="utf-8"?>
<a:tblStyleLst xmlns:a="http://schemas.openxmlformats.org/drawingml/2006/main" def="{073A0DAA-6AF3-43AB-8588-CEC1D06C72B9}">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unkle Formatvorlage 1 - Akz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89" autoAdjust="0"/>
    <p:restoredTop sz="92203" autoAdjust="0"/>
  </p:normalViewPr>
  <p:slideViewPr>
    <p:cSldViewPr>
      <p:cViewPr>
        <p:scale>
          <a:sx n="100" d="100"/>
          <a:sy n="100" d="100"/>
        </p:scale>
        <p:origin x="-1230" y="-198"/>
      </p:cViewPr>
      <p:guideLst>
        <p:guide orient="horz" pos="527"/>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15363"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1536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15365"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C8FF77A-52F7-4CD4-9257-EA82BE065786}"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10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9009F8E-029E-436C-AC60-65E35948E909}"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a:ln/>
        </p:spPr>
      </p:sp>
      <p:sp>
        <p:nvSpPr>
          <p:cNvPr id="32771" name="Notizenplatzhalter 2"/>
          <p:cNvSpPr>
            <a:spLocks noGrp="1"/>
          </p:cNvSpPr>
          <p:nvPr>
            <p:ph type="body" idx="1"/>
          </p:nvPr>
        </p:nvSpPr>
        <p:spPr>
          <a:noFill/>
          <a:ln/>
        </p:spPr>
        <p:txBody>
          <a:bodyPr/>
          <a:lstStyle/>
          <a:p>
            <a:endParaRPr lang="de-DE" smtClean="0"/>
          </a:p>
        </p:txBody>
      </p:sp>
      <p:sp>
        <p:nvSpPr>
          <p:cNvPr id="32772" name="Foliennummernplatzhalter 3"/>
          <p:cNvSpPr>
            <a:spLocks noGrp="1"/>
          </p:cNvSpPr>
          <p:nvPr>
            <p:ph type="sldNum" sz="quarter" idx="5"/>
          </p:nvPr>
        </p:nvSpPr>
        <p:spPr>
          <a:noFill/>
        </p:spPr>
        <p:txBody>
          <a:bodyPr/>
          <a:lstStyle/>
          <a:p>
            <a:fld id="{0F1BD801-E8C6-4645-A2EE-249F4D1826BF}" type="slidenum">
              <a:rPr lang="de-DE" smtClean="0"/>
              <a:pPr/>
              <a:t>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p:spPr>
        <p:txBody>
          <a:bodyPr/>
          <a:lstStyle/>
          <a:p>
            <a:endParaRPr lang="de-DE" smtClean="0"/>
          </a:p>
        </p:txBody>
      </p:sp>
      <p:sp>
        <p:nvSpPr>
          <p:cNvPr id="34820" name="Foliennummernplatzhalter 3"/>
          <p:cNvSpPr>
            <a:spLocks noGrp="1"/>
          </p:cNvSpPr>
          <p:nvPr>
            <p:ph type="sldNum" sz="quarter" idx="5"/>
          </p:nvPr>
        </p:nvSpPr>
        <p:spPr>
          <a:noFill/>
        </p:spPr>
        <p:txBody>
          <a:bodyPr/>
          <a:lstStyle/>
          <a:p>
            <a:fld id="{FE4C69A4-9E64-493E-A2DF-F0970F4BF30B}" type="slidenum">
              <a:rPr lang="de-DE" smtClean="0"/>
              <a:pPr/>
              <a:t>14</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pic>
        <p:nvPicPr>
          <p:cNvPr id="4" name="Grafik 11" descr="Hintergrund_Titel_ppt_jpg.jpg"/>
          <p:cNvPicPr>
            <a:picLocks noChangeAspect="1"/>
          </p:cNvPicPr>
          <p:nvPr userDrawn="1"/>
        </p:nvPicPr>
        <p:blipFill>
          <a:blip r:embed="rId2" cstate="print"/>
          <a:srcRect/>
          <a:stretch>
            <a:fillRect/>
          </a:stretch>
        </p:blipFill>
        <p:spPr bwMode="auto">
          <a:xfrm>
            <a:off x="-34925" y="-71438"/>
            <a:ext cx="9215438" cy="6973888"/>
          </a:xfrm>
          <a:prstGeom prst="rect">
            <a:avLst/>
          </a:prstGeom>
          <a:noFill/>
          <a:ln w="9525">
            <a:noFill/>
            <a:miter lim="800000"/>
            <a:headEnd/>
            <a:tailEnd/>
          </a:ln>
        </p:spPr>
      </p:pic>
      <p:pic>
        <p:nvPicPr>
          <p:cNvPr id="5" name="Picture 1062" descr="D:\Eigene Dateien\Logos\LISUMLISUM\NEUNEUNEU\nur Logo\LOGO original Kopie.gif"/>
          <p:cNvPicPr>
            <a:picLocks noChangeAspect="1" noChangeArrowheads="1"/>
          </p:cNvPicPr>
          <p:nvPr userDrawn="1"/>
        </p:nvPicPr>
        <p:blipFill>
          <a:blip r:embed="rId3" cstate="print"/>
          <a:srcRect/>
          <a:stretch>
            <a:fillRect/>
          </a:stretch>
        </p:blipFill>
        <p:spPr bwMode="auto">
          <a:xfrm>
            <a:off x="7056438" y="6024563"/>
            <a:ext cx="1476375" cy="568325"/>
          </a:xfrm>
          <a:prstGeom prst="rect">
            <a:avLst/>
          </a:prstGeom>
          <a:noFill/>
          <a:ln w="9525">
            <a:noFill/>
            <a:miter lim="800000"/>
            <a:headEnd/>
            <a:tailEnd/>
          </a:ln>
        </p:spPr>
      </p:pic>
      <p:pic>
        <p:nvPicPr>
          <p:cNvPr id="6" name="Grafik 13" descr="Logos_Brandenbg_Berlin.jpg"/>
          <p:cNvPicPr>
            <a:picLocks noChangeAspect="1"/>
          </p:cNvPicPr>
          <p:nvPr userDrawn="1"/>
        </p:nvPicPr>
        <p:blipFill>
          <a:blip r:embed="rId4" cstate="print">
            <a:clrChange>
              <a:clrFrom>
                <a:srgbClr val="FFFFFF"/>
              </a:clrFrom>
              <a:clrTo>
                <a:srgbClr val="FFFFFF">
                  <a:alpha val="0"/>
                </a:srgbClr>
              </a:clrTo>
            </a:clrChange>
          </a:blip>
          <a:srcRect/>
          <a:stretch>
            <a:fillRect/>
          </a:stretch>
        </p:blipFill>
        <p:spPr bwMode="auto">
          <a:xfrm>
            <a:off x="5411788" y="260350"/>
            <a:ext cx="3192462" cy="1081088"/>
          </a:xfrm>
          <a:prstGeom prst="rect">
            <a:avLst/>
          </a:prstGeom>
          <a:noFill/>
          <a:ln w="9525">
            <a:noFill/>
            <a:miter lim="800000"/>
            <a:headEnd/>
            <a:tailEnd/>
          </a:ln>
        </p:spPr>
      </p:pic>
      <p:grpSp>
        <p:nvGrpSpPr>
          <p:cNvPr id="7" name="Group 2"/>
          <p:cNvGrpSpPr>
            <a:grpSpLocks noChangeAspect="1"/>
          </p:cNvGrpSpPr>
          <p:nvPr userDrawn="1"/>
        </p:nvGrpSpPr>
        <p:grpSpPr bwMode="auto">
          <a:xfrm>
            <a:off x="323850" y="6005513"/>
            <a:ext cx="647700" cy="606425"/>
            <a:chOff x="179" y="10307"/>
            <a:chExt cx="1814" cy="1814"/>
          </a:xfrm>
        </p:grpSpPr>
        <p:sp>
          <p:nvSpPr>
            <p:cNvPr id="8" name="Rectangle 3"/>
            <p:cNvSpPr>
              <a:spLocks noChangeAspect="1" noChangeArrowheads="1"/>
            </p:cNvSpPr>
            <p:nvPr/>
          </p:nvSpPr>
          <p:spPr bwMode="auto">
            <a:xfrm>
              <a:off x="450" y="10473"/>
              <a:ext cx="1543" cy="1548"/>
            </a:xfrm>
            <a:prstGeom prst="rect">
              <a:avLst/>
            </a:prstGeom>
            <a:solidFill>
              <a:srgbClr val="FF0000"/>
            </a:solidFill>
            <a:ln w="9525">
              <a:noFill/>
              <a:miter lim="800000"/>
              <a:headEnd/>
              <a:tailEnd/>
            </a:ln>
          </p:spPr>
          <p:txBody>
            <a:bodyPr/>
            <a:lstStyle/>
            <a:p>
              <a:pPr fontAlgn="auto">
                <a:spcBef>
                  <a:spcPts val="0"/>
                </a:spcBef>
                <a:spcAft>
                  <a:spcPts val="0"/>
                </a:spcAft>
                <a:defRPr/>
              </a:pPr>
              <a:endParaRPr lang="de-DE">
                <a:latin typeface="+mn-lt"/>
              </a:endParaRPr>
            </a:p>
          </p:txBody>
        </p:sp>
        <p:cxnSp>
          <p:nvCxnSpPr>
            <p:cNvPr id="9" name="AutoShape 4"/>
            <p:cNvCxnSpPr>
              <a:cxnSpLocks noChangeAspect="1" noChangeShapeType="1"/>
            </p:cNvCxnSpPr>
            <p:nvPr/>
          </p:nvCxnSpPr>
          <p:spPr bwMode="auto">
            <a:xfrm rot="20400000" flipV="1">
              <a:off x="909" y="10307"/>
              <a:ext cx="0" cy="1814"/>
            </a:xfrm>
            <a:prstGeom prst="straightConnector1">
              <a:avLst/>
            </a:prstGeom>
            <a:noFill/>
            <a:ln w="22225">
              <a:solidFill>
                <a:srgbClr val="FFFFFF"/>
              </a:solidFill>
              <a:round/>
              <a:headEnd/>
              <a:tailEnd/>
            </a:ln>
          </p:spPr>
        </p:cxnSp>
        <p:cxnSp>
          <p:nvCxnSpPr>
            <p:cNvPr id="10" name="AutoShape 5"/>
            <p:cNvCxnSpPr>
              <a:cxnSpLocks noChangeAspect="1" noChangeShapeType="1"/>
            </p:cNvCxnSpPr>
            <p:nvPr/>
          </p:nvCxnSpPr>
          <p:spPr bwMode="auto">
            <a:xfrm rot="2400000">
              <a:off x="179" y="11462"/>
              <a:ext cx="1814" cy="0"/>
            </a:xfrm>
            <a:prstGeom prst="straightConnector1">
              <a:avLst/>
            </a:prstGeom>
            <a:noFill/>
            <a:ln w="22225">
              <a:solidFill>
                <a:srgbClr val="FFFFFF"/>
              </a:solidFill>
              <a:round/>
              <a:headEnd/>
              <a:tailEnd/>
            </a:ln>
          </p:spPr>
        </p:cxnSp>
      </p:grpSp>
      <p:sp>
        <p:nvSpPr>
          <p:cNvPr id="11" name="Text Box 6"/>
          <p:cNvSpPr txBox="1">
            <a:spLocks noChangeArrowheads="1"/>
          </p:cNvSpPr>
          <p:nvPr userDrawn="1"/>
        </p:nvSpPr>
        <p:spPr bwMode="auto">
          <a:xfrm>
            <a:off x="1006475" y="6308725"/>
            <a:ext cx="3205163" cy="293688"/>
          </a:xfrm>
          <a:prstGeom prst="rect">
            <a:avLst/>
          </a:prstGeom>
          <a:noFill/>
          <a:ln w="9525">
            <a:noFill/>
            <a:miter lim="800000"/>
            <a:headEnd/>
            <a:tailEnd/>
          </a:ln>
          <a:effectLst/>
        </p:spPr>
        <p:txBody>
          <a:bodyPr/>
          <a:lstStyle/>
          <a:p>
            <a:pPr algn="ctr">
              <a:spcAft>
                <a:spcPts val="1000"/>
              </a:spcAft>
              <a:defRPr/>
            </a:pPr>
            <a:r>
              <a:rPr lang="de-DE" sz="1300" b="1" dirty="0">
                <a:solidFill>
                  <a:srgbClr val="FF0000"/>
                </a:solidFill>
                <a:latin typeface="Arial" pitchFamily="34" charset="0"/>
              </a:rPr>
              <a:t>Bildungsregion Berlin-Brandenburg</a:t>
            </a:r>
            <a:endParaRPr lang="de-DE" b="1" dirty="0"/>
          </a:p>
        </p:txBody>
      </p:sp>
      <p:sp>
        <p:nvSpPr>
          <p:cNvPr id="12291" name="Rectangle 3"/>
          <p:cNvSpPr>
            <a:spLocks noGrp="1" noChangeArrowheads="1"/>
          </p:cNvSpPr>
          <p:nvPr>
            <p:ph type="ctrTitle"/>
          </p:nvPr>
        </p:nvSpPr>
        <p:spPr>
          <a:xfrm>
            <a:off x="1143000" y="3162312"/>
            <a:ext cx="6858000" cy="1143000"/>
          </a:xfrm>
        </p:spPr>
        <p:txBody>
          <a:bodyPr/>
          <a:lstStyle>
            <a:lvl1pPr algn="ctr">
              <a:defRPr sz="3600" cap="none" baseline="0">
                <a:solidFill>
                  <a:srgbClr val="003366"/>
                </a:solidFill>
                <a:effectLst/>
                <a:latin typeface="Verdana" pitchFamily="34" charset="0"/>
                <a:ea typeface="Verdana" pitchFamily="34" charset="0"/>
                <a:cs typeface="Verdana" pitchFamily="34" charset="0"/>
              </a:defRPr>
            </a:lvl1pPr>
          </a:lstStyle>
          <a:p>
            <a:r>
              <a:rPr lang="de-DE" dirty="0" smtClean="0"/>
              <a:t>Titelmasterformat durch Klicken bearbeiten</a:t>
            </a:r>
            <a:endParaRPr lang="de-DE" dirty="0"/>
          </a:p>
        </p:txBody>
      </p:sp>
      <p:sp>
        <p:nvSpPr>
          <p:cNvPr id="12292" name="Rectangle 4"/>
          <p:cNvSpPr>
            <a:spLocks noGrp="1" noChangeArrowheads="1"/>
          </p:cNvSpPr>
          <p:nvPr>
            <p:ph type="subTitle" idx="1"/>
          </p:nvPr>
        </p:nvSpPr>
        <p:spPr>
          <a:xfrm>
            <a:off x="1115616" y="4448188"/>
            <a:ext cx="6840760" cy="838200"/>
          </a:xfrm>
        </p:spPr>
        <p:txBody>
          <a:bodyPr/>
          <a:lstStyle>
            <a:lvl1pPr marL="0" indent="0" algn="ctr">
              <a:buFont typeface="Wingdings" pitchFamily="2" charset="2"/>
              <a:buNone/>
              <a:defRPr sz="2400" b="1" baseline="0">
                <a:solidFill>
                  <a:srgbClr val="003366"/>
                </a:solidFill>
                <a:latin typeface="Verdana" pitchFamily="34" charset="0"/>
                <a:ea typeface="Verdana" pitchFamily="34" charset="0"/>
                <a:cs typeface="Verdana" pitchFamily="34" charset="0"/>
              </a:defRPr>
            </a:lvl1pPr>
          </a:lstStyle>
          <a:p>
            <a:r>
              <a:rPr lang="de-DE" dirty="0" smtClean="0"/>
              <a:t>Formatvorlage des Untertitelmasters durch Klicken bearbeiten</a:t>
            </a:r>
            <a:endParaRPr lang="de-DE" dirty="0"/>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2_Titel und Inhalt">
    <p:spTree>
      <p:nvGrpSpPr>
        <p:cNvPr id="1" name=""/>
        <p:cNvGrpSpPr/>
        <p:nvPr/>
      </p:nvGrpSpPr>
      <p:grpSpPr>
        <a:xfrm>
          <a:off x="0" y="0"/>
          <a:ext cx="0" cy="0"/>
          <a:chOff x="0" y="0"/>
          <a:chExt cx="0" cy="0"/>
        </a:xfrm>
      </p:grpSpPr>
      <p:pic>
        <p:nvPicPr>
          <p:cNvPr id="4" name="Grafik 11" descr="Hintergrund_2.jpg"/>
          <p:cNvPicPr>
            <a:picLocks noChangeAspect="1"/>
          </p:cNvPicPr>
          <p:nvPr userDrawn="1"/>
        </p:nvPicPr>
        <p:blipFill>
          <a:blip r:embed="rId2" cstate="print"/>
          <a:srcRect/>
          <a:stretch>
            <a:fillRect/>
          </a:stretch>
        </p:blipFill>
        <p:spPr bwMode="auto">
          <a:xfrm>
            <a:off x="-36513" y="-26988"/>
            <a:ext cx="9180513" cy="7056438"/>
          </a:xfrm>
          <a:prstGeom prst="rect">
            <a:avLst/>
          </a:prstGeom>
          <a:noFill/>
          <a:ln w="9525">
            <a:noFill/>
            <a:miter lim="800000"/>
            <a:headEnd/>
            <a:tailEnd/>
          </a:ln>
        </p:spPr>
      </p:pic>
      <p:sp>
        <p:nvSpPr>
          <p:cNvPr id="5"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6" name="Rectangle 24"/>
          <p:cNvSpPr>
            <a:spLocks noChangeArrowheads="1"/>
          </p:cNvSpPr>
          <p:nvPr userDrawn="1"/>
        </p:nvSpPr>
        <p:spPr bwMode="auto">
          <a:xfrm>
            <a:off x="0" y="0"/>
            <a:ext cx="9144000" cy="762000"/>
          </a:xfrm>
          <a:prstGeom prst="rect">
            <a:avLst/>
          </a:prstGeom>
          <a:noFill/>
          <a:ln w="9525">
            <a:noFill/>
            <a:miter lim="800000"/>
            <a:headEnd/>
            <a:tailEnd/>
          </a:ln>
        </p:spPr>
        <p:txBody>
          <a:bodyPr wrap="none" anchor="ctr"/>
          <a:lstStyle/>
          <a:p>
            <a:pPr>
              <a:defRPr/>
            </a:pPr>
            <a:endParaRPr lang="de-DE"/>
          </a:p>
        </p:txBody>
      </p:sp>
      <p:pic>
        <p:nvPicPr>
          <p:cNvPr id="7" name="Picture 36" descr="D:\Eigene Dateien\Logos\LISUMLISUM\NEUNEUNEU\nur Logo\LOGO original.EPS"/>
          <p:cNvPicPr>
            <a:picLocks noChangeAspect="1" noChangeArrowheads="1"/>
          </p:cNvPicPr>
          <p:nvPr userDrawn="1"/>
        </p:nvPicPr>
        <p:blipFill>
          <a:blip r:embed="rId3" cstate="print"/>
          <a:srcRect/>
          <a:stretch>
            <a:fillRect/>
          </a:stretch>
        </p:blipFill>
        <p:spPr bwMode="auto">
          <a:xfrm>
            <a:off x="7451725" y="188913"/>
            <a:ext cx="1309688" cy="503237"/>
          </a:xfrm>
          <a:prstGeom prst="rect">
            <a:avLst/>
          </a:prstGeom>
          <a:noFill/>
          <a:ln w="9525">
            <a:noFill/>
            <a:miter lim="800000"/>
            <a:headEnd/>
            <a:tailEnd/>
          </a:ln>
        </p:spPr>
      </p:pic>
      <p:pic>
        <p:nvPicPr>
          <p:cNvPr id="8" name="Grafik 15" descr="Logos_Brandenbg_Berlin.jpg"/>
          <p:cNvPicPr>
            <a:picLocks noChangeAspect="1"/>
          </p:cNvPicPr>
          <p:nvPr userDrawn="1"/>
        </p:nvPicPr>
        <p:blipFill>
          <a:blip r:embed="rId4" cstate="print"/>
          <a:srcRect/>
          <a:stretch>
            <a:fillRect/>
          </a:stretch>
        </p:blipFill>
        <p:spPr bwMode="auto">
          <a:xfrm>
            <a:off x="425450" y="117475"/>
            <a:ext cx="1914525" cy="647700"/>
          </a:xfrm>
          <a:prstGeom prst="rect">
            <a:avLst/>
          </a:prstGeom>
          <a:noFill/>
          <a:ln w="9525">
            <a:noFill/>
            <a:miter lim="800000"/>
            <a:headEnd/>
            <a:tailEnd/>
          </a:ln>
        </p:spPr>
      </p:pic>
      <p:sp>
        <p:nvSpPr>
          <p:cNvPr id="2" name="Titel 1"/>
          <p:cNvSpPr>
            <a:spLocks noGrp="1"/>
          </p:cNvSpPr>
          <p:nvPr>
            <p:ph type="title"/>
          </p:nvPr>
        </p:nvSpPr>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251521" y="2088395"/>
            <a:ext cx="8641654" cy="4220925"/>
          </a:xfrm>
        </p:spPr>
        <p:txBody>
          <a:bodyPr/>
          <a:lstStyle>
            <a:lvl1pPr>
              <a:defRPr baseline="0">
                <a:solidFill>
                  <a:srgbClr val="003366"/>
                </a:solidFill>
                <a:latin typeface="Verdana" pitchFamily="34" charset="0"/>
                <a:ea typeface="Verdana" pitchFamily="34" charset="0"/>
                <a:cs typeface="Verdana" pitchFamily="34" charset="0"/>
              </a:defRPr>
            </a:lvl1pPr>
            <a:lvl2pPr>
              <a:defRPr baseline="0">
                <a:solidFill>
                  <a:srgbClr val="003366"/>
                </a:solidFill>
                <a:latin typeface="Verdana" pitchFamily="34" charset="0"/>
                <a:ea typeface="Verdana" pitchFamily="34" charset="0"/>
                <a:cs typeface="Verdana" pitchFamily="34" charset="0"/>
              </a:defRPr>
            </a:lvl2pPr>
            <a:lvl3pPr>
              <a:defRPr baseline="0">
                <a:solidFill>
                  <a:srgbClr val="003366"/>
                </a:solidFill>
                <a:latin typeface="Verdana" pitchFamily="34" charset="0"/>
                <a:ea typeface="Verdana" pitchFamily="34" charset="0"/>
                <a:cs typeface="Verdana" pitchFamily="34" charset="0"/>
              </a:defRPr>
            </a:lvl3pPr>
            <a:lvl4pPr>
              <a:defRPr baseline="0">
                <a:solidFill>
                  <a:srgbClr val="003366"/>
                </a:solidFill>
                <a:latin typeface="Verdana" pitchFamily="34" charset="0"/>
                <a:ea typeface="Verdana" pitchFamily="34" charset="0"/>
                <a:cs typeface="Verdana" pitchFamily="34" charset="0"/>
              </a:defRPr>
            </a:lvl4pPr>
            <a:lvl5pPr>
              <a:defRPr baseline="0">
                <a:solidFill>
                  <a:srgbClr val="003366"/>
                </a:solidFill>
                <a:latin typeface="Verdana" pitchFamily="34" charset="0"/>
                <a:ea typeface="Verdana" pitchFamily="34" charset="0"/>
                <a:cs typeface="Verdana"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p>
        </p:txBody>
      </p:sp>
      <p:sp>
        <p:nvSpPr>
          <p:cNvPr id="10" name="Rectangle 31"/>
          <p:cNvSpPr>
            <a:spLocks noGrp="1" noChangeArrowheads="1"/>
          </p:cNvSpPr>
          <p:nvPr>
            <p:ph type="sldNum" sz="quarter" idx="11"/>
          </p:nvPr>
        </p:nvSpPr>
        <p:spPr/>
        <p:txBody>
          <a:bodyPr/>
          <a:lstStyle>
            <a:lvl1pPr>
              <a:defRPr>
                <a:solidFill>
                  <a:srgbClr val="002060"/>
                </a:solidFill>
              </a:defRPr>
            </a:lvl1pPr>
          </a:lstStyle>
          <a:p>
            <a:pPr>
              <a:defRPr/>
            </a:pPr>
            <a:fld id="{F44F1F04-0364-45BE-B1E8-C91D4FB8E5BF}" type="slidenum">
              <a:rPr lang="de-DE"/>
              <a:pPr>
                <a:defRPr/>
              </a:pPr>
              <a:t>‹Nr.›</a:t>
            </a:fld>
            <a:endParaRPr lang="de-DE"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el und Tabelle">
    <p:spTree>
      <p:nvGrpSpPr>
        <p:cNvPr id="1" name=""/>
        <p:cNvGrpSpPr/>
        <p:nvPr/>
      </p:nvGrpSpPr>
      <p:grpSpPr>
        <a:xfrm>
          <a:off x="0" y="0"/>
          <a:ext cx="0" cy="0"/>
          <a:chOff x="0" y="0"/>
          <a:chExt cx="0" cy="0"/>
        </a:xfrm>
      </p:grpSpPr>
      <p:pic>
        <p:nvPicPr>
          <p:cNvPr id="4" name="Grafik 11" descr="Hintergrund_2.jpg"/>
          <p:cNvPicPr>
            <a:picLocks noChangeAspect="1"/>
          </p:cNvPicPr>
          <p:nvPr userDrawn="1"/>
        </p:nvPicPr>
        <p:blipFill>
          <a:blip r:embed="rId2" cstate="print"/>
          <a:srcRect/>
          <a:stretch>
            <a:fillRect/>
          </a:stretch>
        </p:blipFill>
        <p:spPr bwMode="auto">
          <a:xfrm>
            <a:off x="-36513" y="-26988"/>
            <a:ext cx="9178926" cy="7056438"/>
          </a:xfrm>
          <a:prstGeom prst="rect">
            <a:avLst/>
          </a:prstGeom>
          <a:noFill/>
          <a:ln w="9525">
            <a:noFill/>
            <a:miter lim="800000"/>
            <a:headEnd/>
            <a:tailEnd/>
          </a:ln>
        </p:spPr>
      </p:pic>
      <p:sp>
        <p:nvSpPr>
          <p:cNvPr id="5"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6" name="Rectangle 24"/>
          <p:cNvSpPr>
            <a:spLocks noChangeArrowheads="1"/>
          </p:cNvSpPr>
          <p:nvPr userDrawn="1"/>
        </p:nvSpPr>
        <p:spPr bwMode="auto">
          <a:xfrm>
            <a:off x="0" y="0"/>
            <a:ext cx="9144000" cy="762000"/>
          </a:xfrm>
          <a:prstGeom prst="rect">
            <a:avLst/>
          </a:prstGeom>
          <a:noFill/>
          <a:ln w="9525">
            <a:noFill/>
            <a:miter lim="800000"/>
            <a:headEnd/>
            <a:tailEnd/>
          </a:ln>
        </p:spPr>
        <p:txBody>
          <a:bodyPr wrap="none" anchor="ctr"/>
          <a:lstStyle/>
          <a:p>
            <a:pPr>
              <a:defRPr/>
            </a:pPr>
            <a:endParaRPr lang="de-DE"/>
          </a:p>
        </p:txBody>
      </p:sp>
      <p:pic>
        <p:nvPicPr>
          <p:cNvPr id="7" name="Picture 36" descr="D:\Eigene Dateien\Logos\LISUMLISUM\NEUNEUNEU\nur Logo\LOGO original.EPS"/>
          <p:cNvPicPr>
            <a:picLocks noChangeAspect="1" noChangeArrowheads="1"/>
          </p:cNvPicPr>
          <p:nvPr userDrawn="1"/>
        </p:nvPicPr>
        <p:blipFill>
          <a:blip r:embed="rId3" cstate="print"/>
          <a:srcRect/>
          <a:stretch>
            <a:fillRect/>
          </a:stretch>
        </p:blipFill>
        <p:spPr bwMode="auto">
          <a:xfrm>
            <a:off x="7451725" y="188913"/>
            <a:ext cx="1309688" cy="503237"/>
          </a:xfrm>
          <a:prstGeom prst="rect">
            <a:avLst/>
          </a:prstGeom>
          <a:noFill/>
          <a:ln w="9525">
            <a:noFill/>
            <a:miter lim="800000"/>
            <a:headEnd/>
            <a:tailEnd/>
          </a:ln>
        </p:spPr>
      </p:pic>
      <p:pic>
        <p:nvPicPr>
          <p:cNvPr id="8" name="Grafik 15" descr="Logos_Brandenbg_Berlin.jpg"/>
          <p:cNvPicPr>
            <a:picLocks noChangeAspect="1"/>
          </p:cNvPicPr>
          <p:nvPr userDrawn="1"/>
        </p:nvPicPr>
        <p:blipFill>
          <a:blip r:embed="rId4" cstate="print"/>
          <a:srcRect/>
          <a:stretch>
            <a:fillRect/>
          </a:stretch>
        </p:blipFill>
        <p:spPr bwMode="auto">
          <a:xfrm>
            <a:off x="425450" y="117475"/>
            <a:ext cx="1914525" cy="647700"/>
          </a:xfrm>
          <a:prstGeom prst="rect">
            <a:avLst/>
          </a:prstGeom>
          <a:noFill/>
          <a:ln w="9525">
            <a:noFill/>
            <a:miter lim="800000"/>
            <a:headEnd/>
            <a:tailEnd/>
          </a:ln>
        </p:spPr>
      </p:pic>
      <p:sp>
        <p:nvSpPr>
          <p:cNvPr id="9" name="Tabellenplatzhalter 8"/>
          <p:cNvSpPr>
            <a:spLocks noGrp="1"/>
          </p:cNvSpPr>
          <p:nvPr>
            <p:ph type="tbl" sz="quarter" idx="12"/>
          </p:nvPr>
        </p:nvSpPr>
        <p:spPr>
          <a:xfrm>
            <a:off x="251520" y="2132856"/>
            <a:ext cx="8641655" cy="4308485"/>
          </a:xfrm>
          <a:noFill/>
        </p:spPr>
        <p:txBody>
          <a:bodyPr>
            <a:normAutofit/>
          </a:bodyPr>
          <a:lstStyle>
            <a:lvl1pPr>
              <a:defRPr baseline="0">
                <a:solidFill>
                  <a:srgbClr val="003366"/>
                </a:solidFill>
              </a:defRPr>
            </a:lvl1pPr>
          </a:lstStyle>
          <a:p>
            <a:pPr lvl="0"/>
            <a:endParaRPr lang="de-DE" noProof="0" dirty="0"/>
          </a:p>
        </p:txBody>
      </p:sp>
      <p:sp>
        <p:nvSpPr>
          <p:cNvPr id="16" name="Rectangle 2"/>
          <p:cNvSpPr>
            <a:spLocks noGrp="1" noChangeArrowheads="1"/>
          </p:cNvSpPr>
          <p:nvPr>
            <p:ph type="title"/>
          </p:nvPr>
        </p:nvSpPr>
        <p:spPr bwMode="auto">
          <a:xfrm>
            <a:off x="251520" y="1124744"/>
            <a:ext cx="8641655" cy="857250"/>
          </a:xfrm>
          <a:prstGeom prst="rect">
            <a:avLst/>
          </a:prstGeom>
          <a:noFill/>
          <a:ln w="9525">
            <a:noFill/>
            <a:miter lim="800000"/>
            <a:headEnd/>
            <a:tailEnd/>
          </a:ln>
        </p:spPr>
        <p:txBody>
          <a:bodyPr/>
          <a:lstStyle/>
          <a:p>
            <a:pPr lvl="0"/>
            <a:r>
              <a:rPr lang="de-DE" dirty="0" smtClean="0"/>
              <a:t>Klicken Sie, um das Titelformat zu bearbeiten</a:t>
            </a:r>
          </a:p>
        </p:txBody>
      </p:sp>
      <p:sp>
        <p:nvSpPr>
          <p:cNvPr id="10" name="Rectangle 5"/>
          <p:cNvSpPr>
            <a:spLocks noGrp="1" noChangeArrowheads="1"/>
          </p:cNvSpPr>
          <p:nvPr>
            <p:ph type="ftr" sz="quarter" idx="13"/>
          </p:nvPr>
        </p:nvSpPr>
        <p:spPr/>
        <p:txBody>
          <a:bodyPr/>
          <a:lstStyle>
            <a:lvl1pPr>
              <a:defRPr>
                <a:solidFill>
                  <a:srgbClr val="002060"/>
                </a:solidFill>
              </a:defRPr>
            </a:lvl1pPr>
          </a:lstStyle>
          <a:p>
            <a:pPr>
              <a:defRPr/>
            </a:pPr>
            <a:r>
              <a:rPr lang="de-DE"/>
              <a:t>Referent/Veranstaltung mit Datum</a:t>
            </a:r>
          </a:p>
        </p:txBody>
      </p:sp>
      <p:sp>
        <p:nvSpPr>
          <p:cNvPr id="11" name="Rectangle 31"/>
          <p:cNvSpPr>
            <a:spLocks noGrp="1" noChangeArrowheads="1"/>
          </p:cNvSpPr>
          <p:nvPr>
            <p:ph type="sldNum" sz="quarter" idx="14"/>
          </p:nvPr>
        </p:nvSpPr>
        <p:spPr/>
        <p:txBody>
          <a:bodyPr/>
          <a:lstStyle>
            <a:lvl1pPr>
              <a:defRPr>
                <a:solidFill>
                  <a:srgbClr val="002060"/>
                </a:solidFill>
              </a:defRPr>
            </a:lvl1pPr>
          </a:lstStyle>
          <a:p>
            <a:pPr>
              <a:defRPr/>
            </a:pPr>
            <a:fld id="{6420F70C-6770-4A1D-A07C-3A3031E9F920}" type="slidenum">
              <a:rPr lang="de-DE"/>
              <a:pPr>
                <a:defRPr/>
              </a:pPr>
              <a:t>‹Nr.›</a:t>
            </a:fld>
            <a:endParaRPr lang="de-DE"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endParaRPr lang="de-DE" dirty="0"/>
          </a:p>
        </p:txBody>
      </p:sp>
      <p:sp>
        <p:nvSpPr>
          <p:cNvPr id="4" name="Rectangle 31"/>
          <p:cNvSpPr>
            <a:spLocks noGrp="1" noChangeArrowheads="1"/>
          </p:cNvSpPr>
          <p:nvPr>
            <p:ph type="sldNum" sz="quarter" idx="11"/>
          </p:nvPr>
        </p:nvSpPr>
        <p:spPr/>
        <p:txBody>
          <a:bodyPr/>
          <a:lstStyle>
            <a:lvl1pPr>
              <a:defRPr>
                <a:solidFill>
                  <a:srgbClr val="002060"/>
                </a:solidFill>
              </a:defRPr>
            </a:lvl1pPr>
          </a:lstStyle>
          <a:p>
            <a:pPr>
              <a:defRPr/>
            </a:pPr>
            <a:fld id="{0CA3B3CC-BD38-44C9-B338-3843AC89DC7E}" type="slidenum">
              <a:rPr lang="de-DE"/>
              <a:pPr>
                <a:defRPr/>
              </a:pPr>
              <a:t>‹Nr.›</a:t>
            </a:fld>
            <a:endParaRPr lang="de-DE"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p>
        </p:txBody>
      </p:sp>
      <p:sp>
        <p:nvSpPr>
          <p:cNvPr id="3" name="Rectangle 31"/>
          <p:cNvSpPr>
            <a:spLocks noGrp="1" noChangeArrowheads="1"/>
          </p:cNvSpPr>
          <p:nvPr>
            <p:ph type="sldNum" sz="quarter" idx="11"/>
          </p:nvPr>
        </p:nvSpPr>
        <p:spPr/>
        <p:txBody>
          <a:bodyPr/>
          <a:lstStyle>
            <a:lvl1pPr>
              <a:defRPr>
                <a:solidFill>
                  <a:srgbClr val="002060"/>
                </a:solidFill>
              </a:defRPr>
            </a:lvl1pPr>
          </a:lstStyle>
          <a:p>
            <a:pPr>
              <a:defRPr/>
            </a:pPr>
            <a:fld id="{FF2CCB4B-87A8-4ED7-9E01-087D57CE4A8E}" type="slidenum">
              <a:rPr lang="de-DE"/>
              <a:pPr>
                <a:defRPr/>
              </a:pPr>
              <a:t>‹Nr.›</a:t>
            </a:fld>
            <a:endParaRPr lang="de-DE"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57188" y="1131603"/>
            <a:ext cx="8535987" cy="857237"/>
          </a:xfrm>
        </p:spPr>
        <p:txBody>
          <a:bodyPr/>
          <a:lstStyle>
            <a:lvl1pPr>
              <a:defRPr baseline="0">
                <a:solidFill>
                  <a:srgbClr val="002060"/>
                </a:solidFill>
                <a:effectLst/>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357158" y="2132856"/>
            <a:ext cx="4114800" cy="4377470"/>
          </a:xfrm>
        </p:spPr>
        <p:txBody>
          <a:bodyPr/>
          <a:lstStyle>
            <a:lvl1pPr>
              <a:defRPr sz="2800" baseline="0">
                <a:solidFill>
                  <a:srgbClr val="003366"/>
                </a:solidFill>
                <a:latin typeface="Verdana" pitchFamily="34" charset="0"/>
                <a:ea typeface="Verdana" pitchFamily="34" charset="0"/>
                <a:cs typeface="Verdana" pitchFamily="34" charset="0"/>
              </a:defRPr>
            </a:lvl1pPr>
            <a:lvl2pPr>
              <a:defRPr sz="2400" baseline="0">
                <a:solidFill>
                  <a:srgbClr val="003366"/>
                </a:solidFill>
                <a:latin typeface="Verdana" pitchFamily="34" charset="0"/>
                <a:ea typeface="Verdana" pitchFamily="34" charset="0"/>
                <a:cs typeface="Verdana" pitchFamily="34" charset="0"/>
              </a:defRPr>
            </a:lvl2pPr>
            <a:lvl3pPr>
              <a:defRPr sz="2000" baseline="0">
                <a:solidFill>
                  <a:srgbClr val="003366"/>
                </a:solidFill>
                <a:latin typeface="Verdana" pitchFamily="34" charset="0"/>
                <a:ea typeface="Verdana" pitchFamily="34" charset="0"/>
                <a:cs typeface="Verdana" pitchFamily="34" charset="0"/>
              </a:defRPr>
            </a:lvl3pPr>
            <a:lvl4pPr>
              <a:defRPr sz="1800" baseline="0">
                <a:solidFill>
                  <a:srgbClr val="003366"/>
                </a:solidFill>
                <a:latin typeface="Verdana" pitchFamily="34" charset="0"/>
                <a:ea typeface="Verdana" pitchFamily="34" charset="0"/>
                <a:cs typeface="Verdana" pitchFamily="34" charset="0"/>
              </a:defRPr>
            </a:lvl4pPr>
            <a:lvl5pPr>
              <a:defRPr sz="1800" baseline="0">
                <a:solidFill>
                  <a:srgbClr val="003366"/>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3439" y="2132856"/>
            <a:ext cx="4249736" cy="4377470"/>
          </a:xfrm>
        </p:spPr>
        <p:txBody>
          <a:bodyPr/>
          <a:lstStyle>
            <a:lvl1pPr>
              <a:defRPr sz="2800" baseline="0">
                <a:solidFill>
                  <a:srgbClr val="002060"/>
                </a:solidFill>
                <a:latin typeface="Verdana" pitchFamily="34" charset="0"/>
                <a:ea typeface="Verdana" pitchFamily="34" charset="0"/>
                <a:cs typeface="Verdana" pitchFamily="34" charset="0"/>
              </a:defRPr>
            </a:lvl1pPr>
            <a:lvl2pPr>
              <a:defRPr sz="2400" baseline="0">
                <a:solidFill>
                  <a:srgbClr val="002060"/>
                </a:solidFill>
                <a:latin typeface="Verdana" pitchFamily="34" charset="0"/>
                <a:ea typeface="Verdana" pitchFamily="34" charset="0"/>
                <a:cs typeface="Verdana" pitchFamily="34" charset="0"/>
              </a:defRPr>
            </a:lvl2pPr>
            <a:lvl3pPr>
              <a:defRPr sz="2000">
                <a:solidFill>
                  <a:srgbClr val="002060"/>
                </a:solidFill>
                <a:latin typeface="Verdana" pitchFamily="34" charset="0"/>
                <a:ea typeface="Verdana" pitchFamily="34" charset="0"/>
                <a:cs typeface="Verdana" pitchFamily="34" charset="0"/>
              </a:defRPr>
            </a:lvl3pPr>
            <a:lvl4pPr>
              <a:defRPr sz="1800">
                <a:solidFill>
                  <a:srgbClr val="002060"/>
                </a:solidFill>
                <a:latin typeface="Verdana" pitchFamily="34" charset="0"/>
                <a:ea typeface="Verdana" pitchFamily="34" charset="0"/>
                <a:cs typeface="Verdana" pitchFamily="34" charset="0"/>
              </a:defRPr>
            </a:lvl4pPr>
            <a:lvl5pPr>
              <a:defRPr sz="1800">
                <a:solidFill>
                  <a:srgbClr val="002060"/>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endParaRPr lang="de-DE" dirty="0"/>
          </a:p>
        </p:txBody>
      </p:sp>
      <p:sp>
        <p:nvSpPr>
          <p:cNvPr id="6" name="Rectangle 31"/>
          <p:cNvSpPr>
            <a:spLocks noGrp="1" noChangeArrowheads="1"/>
          </p:cNvSpPr>
          <p:nvPr>
            <p:ph type="sldNum" sz="quarter" idx="11"/>
          </p:nvPr>
        </p:nvSpPr>
        <p:spPr/>
        <p:txBody>
          <a:bodyPr/>
          <a:lstStyle>
            <a:lvl1pPr>
              <a:defRPr>
                <a:solidFill>
                  <a:srgbClr val="002060"/>
                </a:solidFill>
              </a:defRPr>
            </a:lvl1pPr>
          </a:lstStyle>
          <a:p>
            <a:pPr>
              <a:defRPr/>
            </a:pPr>
            <a:fld id="{19FDF0DB-1498-4CF5-B294-047818C5120C}" type="slidenum">
              <a:rPr lang="de-DE"/>
              <a:pPr>
                <a:defRPr/>
              </a:pPr>
              <a:t>‹Nr.›</a:t>
            </a:fld>
            <a:endParaRPr lang="de-DE"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 Bild und Text">
    <p:spTree>
      <p:nvGrpSpPr>
        <p:cNvPr id="1" name=""/>
        <p:cNvGrpSpPr/>
        <p:nvPr/>
      </p:nvGrpSpPr>
      <p:grpSpPr>
        <a:xfrm>
          <a:off x="0" y="0"/>
          <a:ext cx="0" cy="0"/>
          <a:chOff x="0" y="0"/>
          <a:chExt cx="0" cy="0"/>
        </a:xfrm>
      </p:grpSpPr>
      <p:pic>
        <p:nvPicPr>
          <p:cNvPr id="5" name="Grafik 11" descr="Hintergrund_2.jpg"/>
          <p:cNvPicPr>
            <a:picLocks noChangeAspect="1"/>
          </p:cNvPicPr>
          <p:nvPr userDrawn="1"/>
        </p:nvPicPr>
        <p:blipFill>
          <a:blip r:embed="rId2" cstate="print"/>
          <a:srcRect/>
          <a:stretch>
            <a:fillRect/>
          </a:stretch>
        </p:blipFill>
        <p:spPr bwMode="auto">
          <a:xfrm>
            <a:off x="-36513" y="-26988"/>
            <a:ext cx="9180513" cy="7056438"/>
          </a:xfrm>
          <a:prstGeom prst="rect">
            <a:avLst/>
          </a:prstGeom>
          <a:noFill/>
          <a:ln w="9525">
            <a:noFill/>
            <a:miter lim="800000"/>
            <a:headEnd/>
            <a:tailEnd/>
          </a:ln>
        </p:spPr>
      </p:pic>
      <p:sp>
        <p:nvSpPr>
          <p:cNvPr id="6"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7" name="Rectangle 24"/>
          <p:cNvSpPr>
            <a:spLocks noChangeArrowheads="1"/>
          </p:cNvSpPr>
          <p:nvPr userDrawn="1"/>
        </p:nvSpPr>
        <p:spPr bwMode="auto">
          <a:xfrm>
            <a:off x="0" y="0"/>
            <a:ext cx="9144000" cy="762000"/>
          </a:xfrm>
          <a:prstGeom prst="rect">
            <a:avLst/>
          </a:prstGeom>
          <a:noFill/>
          <a:ln w="9525">
            <a:noFill/>
            <a:miter lim="800000"/>
            <a:headEnd/>
            <a:tailEnd/>
          </a:ln>
        </p:spPr>
        <p:txBody>
          <a:bodyPr wrap="none" anchor="ctr"/>
          <a:lstStyle/>
          <a:p>
            <a:pPr>
              <a:defRPr/>
            </a:pPr>
            <a:endParaRPr lang="de-DE"/>
          </a:p>
        </p:txBody>
      </p:sp>
      <p:pic>
        <p:nvPicPr>
          <p:cNvPr id="8" name="Picture 36" descr="D:\Eigene Dateien\Logos\LISUMLISUM\NEUNEUNEU\nur Logo\LOGO original.EPS"/>
          <p:cNvPicPr>
            <a:picLocks noChangeAspect="1" noChangeArrowheads="1"/>
          </p:cNvPicPr>
          <p:nvPr userDrawn="1"/>
        </p:nvPicPr>
        <p:blipFill>
          <a:blip r:embed="rId3" cstate="print"/>
          <a:srcRect/>
          <a:stretch>
            <a:fillRect/>
          </a:stretch>
        </p:blipFill>
        <p:spPr bwMode="auto">
          <a:xfrm>
            <a:off x="7451725" y="188913"/>
            <a:ext cx="1309688" cy="503237"/>
          </a:xfrm>
          <a:prstGeom prst="rect">
            <a:avLst/>
          </a:prstGeom>
          <a:noFill/>
          <a:ln w="9525">
            <a:noFill/>
            <a:miter lim="800000"/>
            <a:headEnd/>
            <a:tailEnd/>
          </a:ln>
        </p:spPr>
      </p:pic>
      <p:pic>
        <p:nvPicPr>
          <p:cNvPr id="9" name="Grafik 15" descr="Logos_Brandenbg_Berlin.jpg"/>
          <p:cNvPicPr>
            <a:picLocks noChangeAspect="1"/>
          </p:cNvPicPr>
          <p:nvPr userDrawn="1"/>
        </p:nvPicPr>
        <p:blipFill>
          <a:blip r:embed="rId4" cstate="print"/>
          <a:srcRect/>
          <a:stretch>
            <a:fillRect/>
          </a:stretch>
        </p:blipFill>
        <p:spPr bwMode="auto">
          <a:xfrm>
            <a:off x="425450" y="117475"/>
            <a:ext cx="1914525" cy="647700"/>
          </a:xfrm>
          <a:prstGeom prst="rect">
            <a:avLst/>
          </a:prstGeom>
          <a:noFill/>
          <a:ln w="9525">
            <a:noFill/>
            <a:miter lim="800000"/>
            <a:headEnd/>
            <a:tailEnd/>
          </a:ln>
        </p:spPr>
      </p:pic>
      <p:sp>
        <p:nvSpPr>
          <p:cNvPr id="2" name="Titel 1"/>
          <p:cNvSpPr>
            <a:spLocks noGrp="1"/>
          </p:cNvSpPr>
          <p:nvPr>
            <p:ph type="title"/>
          </p:nvPr>
        </p:nvSpPr>
        <p:spPr>
          <a:xfrm>
            <a:off x="357188" y="1131603"/>
            <a:ext cx="8535987" cy="857237"/>
          </a:xfrm>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357158" y="2131788"/>
            <a:ext cx="4114800" cy="3673476"/>
          </a:xfrm>
        </p:spPr>
        <p:txBody>
          <a:bodyPr/>
          <a:lstStyle>
            <a:lvl1pPr>
              <a:defRPr sz="2400"/>
            </a:lvl1pPr>
            <a:lvl2pPr>
              <a:defRPr sz="2400"/>
            </a:lvl2pPr>
            <a:lvl3pPr>
              <a:defRPr sz="2000"/>
            </a:lvl3pPr>
            <a:lvl4pPr>
              <a:defRPr sz="1800"/>
            </a:lvl4pPr>
            <a:lvl5pPr>
              <a:buNone/>
              <a:defRPr sz="2400" b="1" baseline="0">
                <a:solidFill>
                  <a:srgbClr val="003366"/>
                </a:solidFill>
                <a:latin typeface="Arial" pitchFamily="34" charset="0"/>
                <a:cs typeface="Arial" pitchFamily="34" charset="0"/>
              </a:defRPr>
            </a:lvl5pPr>
            <a:lvl6pPr>
              <a:defRPr sz="1800"/>
            </a:lvl6pPr>
            <a:lvl7pPr>
              <a:defRPr sz="1800"/>
            </a:lvl7pPr>
            <a:lvl8pPr>
              <a:defRPr sz="1800"/>
            </a:lvl8pPr>
            <a:lvl9pPr>
              <a:defRPr sz="1800"/>
            </a:lvl9pPr>
          </a:lstStyle>
          <a:p>
            <a:pPr lvl="4"/>
            <a:endParaRPr lang="de-DE" dirty="0"/>
          </a:p>
        </p:txBody>
      </p:sp>
      <p:sp>
        <p:nvSpPr>
          <p:cNvPr id="4" name="Inhaltsplatzhalter 3"/>
          <p:cNvSpPr>
            <a:spLocks noGrp="1"/>
          </p:cNvSpPr>
          <p:nvPr>
            <p:ph sz="half" idx="2"/>
          </p:nvPr>
        </p:nvSpPr>
        <p:spPr>
          <a:xfrm>
            <a:off x="4643439" y="2132856"/>
            <a:ext cx="4249736" cy="3673476"/>
          </a:xfrm>
        </p:spPr>
        <p:txBody>
          <a:bodyPr/>
          <a:lstStyle>
            <a:lvl1pPr>
              <a:defRPr sz="2400" baseline="0">
                <a:solidFill>
                  <a:srgbClr val="003366"/>
                </a:solidFill>
              </a:defRPr>
            </a:lvl1pPr>
            <a:lvl2pPr>
              <a:defRPr sz="2400" baseline="0">
                <a:solidFill>
                  <a:srgbClr val="003366"/>
                </a:solidFill>
              </a:defRPr>
            </a:lvl2pPr>
            <a:lvl3pPr>
              <a:defRPr sz="2000" baseline="0">
                <a:solidFill>
                  <a:srgbClr val="003366"/>
                </a:solidFill>
              </a:defRPr>
            </a:lvl3pPr>
            <a:lvl4pPr>
              <a:defRPr sz="1800" baseline="0">
                <a:solidFill>
                  <a:srgbClr val="003366"/>
                </a:solidFill>
              </a:defRPr>
            </a:lvl4pPr>
            <a:lvl5pPr>
              <a:defRPr sz="1800" baseline="0">
                <a:solidFill>
                  <a:srgbClr val="003366"/>
                </a:solidFill>
              </a:defRPr>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Rectangle 5"/>
          <p:cNvSpPr>
            <a:spLocks noGrp="1" noChangeArrowheads="1"/>
          </p:cNvSpPr>
          <p:nvPr>
            <p:ph type="ftr" sz="quarter" idx="10"/>
          </p:nvPr>
        </p:nvSpPr>
        <p:spPr/>
        <p:txBody>
          <a:bodyPr/>
          <a:lstStyle>
            <a:lvl1pPr>
              <a:defRPr>
                <a:solidFill>
                  <a:srgbClr val="002060"/>
                </a:solidFill>
              </a:defRPr>
            </a:lvl1pPr>
          </a:lstStyle>
          <a:p>
            <a:pPr>
              <a:defRPr/>
            </a:pPr>
            <a:r>
              <a:rPr lang="de-DE"/>
              <a:t>Referent/Veranstaltung mit Datum</a:t>
            </a:r>
          </a:p>
        </p:txBody>
      </p:sp>
      <p:sp>
        <p:nvSpPr>
          <p:cNvPr id="11" name="Rectangle 31"/>
          <p:cNvSpPr>
            <a:spLocks noGrp="1" noChangeArrowheads="1"/>
          </p:cNvSpPr>
          <p:nvPr>
            <p:ph type="sldNum" sz="quarter" idx="11"/>
          </p:nvPr>
        </p:nvSpPr>
        <p:spPr/>
        <p:txBody>
          <a:bodyPr/>
          <a:lstStyle>
            <a:lvl1pPr>
              <a:defRPr>
                <a:solidFill>
                  <a:srgbClr val="002060"/>
                </a:solidFill>
              </a:defRPr>
            </a:lvl1pPr>
          </a:lstStyle>
          <a:p>
            <a:pPr>
              <a:defRPr/>
            </a:pPr>
            <a:fld id="{C6DD3CB6-898E-411B-A20A-B895AE3F416F}" type="slidenum">
              <a:rPr lang="de-DE"/>
              <a:pPr>
                <a:defRPr/>
              </a:pPr>
              <a:t>‹Nr.›</a:t>
            </a:fld>
            <a:endParaRPr lang="de-DE"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el, Bild">
    <p:spTree>
      <p:nvGrpSpPr>
        <p:cNvPr id="1" name=""/>
        <p:cNvGrpSpPr/>
        <p:nvPr/>
      </p:nvGrpSpPr>
      <p:grpSpPr>
        <a:xfrm>
          <a:off x="0" y="0"/>
          <a:ext cx="0" cy="0"/>
          <a:chOff x="0" y="0"/>
          <a:chExt cx="0" cy="0"/>
        </a:xfrm>
      </p:grpSpPr>
      <p:pic>
        <p:nvPicPr>
          <p:cNvPr id="5" name="Grafik 11" descr="Hintergrund_2.jpg"/>
          <p:cNvPicPr>
            <a:picLocks noChangeAspect="1"/>
          </p:cNvPicPr>
          <p:nvPr userDrawn="1"/>
        </p:nvPicPr>
        <p:blipFill>
          <a:blip r:embed="rId2" cstate="print"/>
          <a:srcRect/>
          <a:stretch>
            <a:fillRect/>
          </a:stretch>
        </p:blipFill>
        <p:spPr bwMode="auto">
          <a:xfrm>
            <a:off x="-36513" y="-26988"/>
            <a:ext cx="9178926" cy="7056438"/>
          </a:xfrm>
          <a:prstGeom prst="rect">
            <a:avLst/>
          </a:prstGeom>
          <a:noFill/>
          <a:ln w="9525">
            <a:noFill/>
            <a:miter lim="800000"/>
            <a:headEnd/>
            <a:tailEnd/>
          </a:ln>
        </p:spPr>
      </p:pic>
      <p:sp>
        <p:nvSpPr>
          <p:cNvPr id="6" name="Rectangle 24"/>
          <p:cNvSpPr>
            <a:spLocks noChangeArrowheads="1"/>
          </p:cNvSpPr>
          <p:nvPr userDrawn="1"/>
        </p:nvSpPr>
        <p:spPr bwMode="auto">
          <a:xfrm>
            <a:off x="0" y="0"/>
            <a:ext cx="9144000" cy="836613"/>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7" name="Rectangle 24"/>
          <p:cNvSpPr>
            <a:spLocks noChangeArrowheads="1"/>
          </p:cNvSpPr>
          <p:nvPr userDrawn="1"/>
        </p:nvSpPr>
        <p:spPr bwMode="auto">
          <a:xfrm>
            <a:off x="0" y="0"/>
            <a:ext cx="9144000" cy="762000"/>
          </a:xfrm>
          <a:prstGeom prst="rect">
            <a:avLst/>
          </a:prstGeom>
          <a:noFill/>
          <a:ln w="9525">
            <a:noFill/>
            <a:miter lim="800000"/>
            <a:headEnd/>
            <a:tailEnd/>
          </a:ln>
        </p:spPr>
        <p:txBody>
          <a:bodyPr wrap="none" anchor="ctr"/>
          <a:lstStyle/>
          <a:p>
            <a:pPr>
              <a:defRPr/>
            </a:pPr>
            <a:endParaRPr lang="de-DE"/>
          </a:p>
        </p:txBody>
      </p:sp>
      <p:pic>
        <p:nvPicPr>
          <p:cNvPr id="8" name="Picture 36" descr="D:\Eigene Dateien\Logos\LISUMLISUM\NEUNEUNEU\nur Logo\LOGO original.EPS"/>
          <p:cNvPicPr>
            <a:picLocks noChangeAspect="1" noChangeArrowheads="1"/>
          </p:cNvPicPr>
          <p:nvPr userDrawn="1"/>
        </p:nvPicPr>
        <p:blipFill>
          <a:blip r:embed="rId3" cstate="print"/>
          <a:srcRect/>
          <a:stretch>
            <a:fillRect/>
          </a:stretch>
        </p:blipFill>
        <p:spPr bwMode="auto">
          <a:xfrm>
            <a:off x="7451725" y="188913"/>
            <a:ext cx="1309688" cy="503237"/>
          </a:xfrm>
          <a:prstGeom prst="rect">
            <a:avLst/>
          </a:prstGeom>
          <a:noFill/>
          <a:ln w="9525">
            <a:noFill/>
            <a:miter lim="800000"/>
            <a:headEnd/>
            <a:tailEnd/>
          </a:ln>
        </p:spPr>
      </p:pic>
      <p:pic>
        <p:nvPicPr>
          <p:cNvPr id="9" name="Grafik 15" descr="Logos_Brandenbg_Berlin.jpg"/>
          <p:cNvPicPr>
            <a:picLocks noChangeAspect="1"/>
          </p:cNvPicPr>
          <p:nvPr userDrawn="1"/>
        </p:nvPicPr>
        <p:blipFill>
          <a:blip r:embed="rId4" cstate="print"/>
          <a:srcRect/>
          <a:stretch>
            <a:fillRect/>
          </a:stretch>
        </p:blipFill>
        <p:spPr bwMode="auto">
          <a:xfrm>
            <a:off x="425450" y="117475"/>
            <a:ext cx="1914525" cy="647700"/>
          </a:xfrm>
          <a:prstGeom prst="rect">
            <a:avLst/>
          </a:prstGeom>
          <a:noFill/>
          <a:ln w="9525">
            <a:noFill/>
            <a:miter lim="800000"/>
            <a:headEnd/>
            <a:tailEnd/>
          </a:ln>
        </p:spPr>
      </p:pic>
      <p:sp>
        <p:nvSpPr>
          <p:cNvPr id="2" name="Titel 1"/>
          <p:cNvSpPr>
            <a:spLocks noGrp="1"/>
          </p:cNvSpPr>
          <p:nvPr>
            <p:ph type="title"/>
          </p:nvPr>
        </p:nvSpPr>
        <p:spPr>
          <a:xfrm>
            <a:off x="357188" y="1124744"/>
            <a:ext cx="8535987" cy="857237"/>
          </a:xfrm>
        </p:spPr>
        <p:txBody>
          <a:bodyPr/>
          <a:lstStyle>
            <a:lvl1pPr>
              <a:defRPr baseline="0">
                <a:solidFill>
                  <a:srgbClr val="003366"/>
                </a:solidFill>
              </a:defRPr>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2500298" y="2132855"/>
            <a:ext cx="4114800" cy="3456733"/>
          </a:xfrm>
        </p:spPr>
        <p:txBody>
          <a:bodyPr/>
          <a:lstStyle>
            <a:lvl1pPr>
              <a:defRPr sz="2400"/>
            </a:lvl1pPr>
            <a:lvl2pPr>
              <a:defRPr sz="2400"/>
            </a:lvl2pPr>
            <a:lvl3pPr>
              <a:defRPr sz="2000"/>
            </a:lvl3pPr>
            <a:lvl4pPr>
              <a:defRPr sz="1800"/>
            </a:lvl4pPr>
            <a:lvl5pPr>
              <a:buNone/>
              <a:defRPr sz="2400" b="1">
                <a:solidFill>
                  <a:srgbClr val="111111"/>
                </a:solidFill>
                <a:latin typeface="Arial" pitchFamily="34" charset="0"/>
                <a:cs typeface="Arial" pitchFamily="34" charset="0"/>
              </a:defRPr>
            </a:lvl5pPr>
            <a:lvl6pPr>
              <a:defRPr sz="1800"/>
            </a:lvl6pPr>
            <a:lvl7pPr>
              <a:defRPr sz="1800"/>
            </a:lvl7pPr>
            <a:lvl8pPr>
              <a:defRPr sz="1800"/>
            </a:lvl8pPr>
            <a:lvl9pPr>
              <a:defRPr sz="1800"/>
            </a:lvl9pPr>
          </a:lstStyle>
          <a:p>
            <a:pPr lvl="4"/>
            <a:endParaRPr lang="de-DE" dirty="0"/>
          </a:p>
        </p:txBody>
      </p:sp>
      <p:sp>
        <p:nvSpPr>
          <p:cNvPr id="10" name="Textplatzhalter 3"/>
          <p:cNvSpPr>
            <a:spLocks noGrp="1"/>
          </p:cNvSpPr>
          <p:nvPr>
            <p:ph type="body" sz="half" idx="12"/>
          </p:nvPr>
        </p:nvSpPr>
        <p:spPr>
          <a:xfrm>
            <a:off x="1907704" y="5877272"/>
            <a:ext cx="6048672" cy="480686"/>
          </a:xfrm>
        </p:spPr>
        <p:txBody>
          <a:bodyPr/>
          <a:lstStyle>
            <a:lvl1pPr marL="0" indent="0" algn="ctr">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11" name="Rectangle 5"/>
          <p:cNvSpPr>
            <a:spLocks noGrp="1" noChangeArrowheads="1"/>
          </p:cNvSpPr>
          <p:nvPr>
            <p:ph type="ftr" sz="quarter" idx="13"/>
          </p:nvPr>
        </p:nvSpPr>
        <p:spPr/>
        <p:txBody>
          <a:bodyPr/>
          <a:lstStyle>
            <a:lvl1pPr>
              <a:defRPr>
                <a:solidFill>
                  <a:srgbClr val="002060"/>
                </a:solidFill>
              </a:defRPr>
            </a:lvl1pPr>
          </a:lstStyle>
          <a:p>
            <a:pPr>
              <a:defRPr/>
            </a:pPr>
            <a:r>
              <a:rPr lang="de-DE"/>
              <a:t>Referent/Veranstaltung mit Datum</a:t>
            </a:r>
          </a:p>
        </p:txBody>
      </p:sp>
      <p:sp>
        <p:nvSpPr>
          <p:cNvPr id="12" name="Rectangle 31"/>
          <p:cNvSpPr>
            <a:spLocks noGrp="1" noChangeArrowheads="1"/>
          </p:cNvSpPr>
          <p:nvPr>
            <p:ph type="sldNum" sz="quarter" idx="14"/>
          </p:nvPr>
        </p:nvSpPr>
        <p:spPr/>
        <p:txBody>
          <a:bodyPr/>
          <a:lstStyle>
            <a:lvl1pPr>
              <a:defRPr>
                <a:solidFill>
                  <a:srgbClr val="002060"/>
                </a:solidFill>
              </a:defRPr>
            </a:lvl1pPr>
          </a:lstStyle>
          <a:p>
            <a:pPr>
              <a:defRPr/>
            </a:pPr>
            <a:fld id="{497612DF-5A46-4F7D-9765-42AACE7BCE60}" type="slidenum">
              <a:rPr lang="de-DE"/>
              <a:pPr>
                <a:defRPr/>
              </a:pPr>
              <a:t>‹Nr.›</a:t>
            </a:fld>
            <a:endParaRPr lang="de-DE"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wm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Grafik 10" descr="Hintergrund_2.jpg"/>
          <p:cNvPicPr>
            <a:picLocks noChangeAspect="1"/>
          </p:cNvPicPr>
          <p:nvPr userDrawn="1"/>
        </p:nvPicPr>
        <p:blipFill>
          <a:blip r:embed="rId10" cstate="print"/>
          <a:srcRect/>
          <a:stretch>
            <a:fillRect/>
          </a:stretch>
        </p:blipFill>
        <p:spPr bwMode="auto">
          <a:xfrm>
            <a:off x="-36513" y="-26988"/>
            <a:ext cx="9178926" cy="7056438"/>
          </a:xfrm>
          <a:prstGeom prst="rect">
            <a:avLst/>
          </a:prstGeom>
          <a:noFill/>
          <a:ln w="9525">
            <a:noFill/>
            <a:miter lim="800000"/>
            <a:headEnd/>
            <a:tailEnd/>
          </a:ln>
        </p:spPr>
      </p:pic>
      <p:sp>
        <p:nvSpPr>
          <p:cNvPr id="10" name="Rectangle 24"/>
          <p:cNvSpPr>
            <a:spLocks noChangeArrowheads="1"/>
          </p:cNvSpPr>
          <p:nvPr userDrawn="1"/>
        </p:nvSpPr>
        <p:spPr bwMode="auto">
          <a:xfrm>
            <a:off x="-36513" y="-26988"/>
            <a:ext cx="9178926" cy="863601"/>
          </a:xfrm>
          <a:prstGeom prst="rect">
            <a:avLst/>
          </a:prstGeom>
          <a:solidFill>
            <a:schemeClr val="bg1"/>
          </a:solidFill>
          <a:ln w="9525">
            <a:noFill/>
            <a:miter lim="800000"/>
            <a:headEnd/>
            <a:tailEnd/>
          </a:ln>
        </p:spPr>
        <p:txBody>
          <a:bodyPr wrap="none" anchor="ctr"/>
          <a:lstStyle>
            <a:defPPr>
              <a:defRPr lang="de-DE"/>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a:lstStyle>
          <a:p>
            <a:pPr>
              <a:defRPr/>
            </a:pPr>
            <a:endParaRPr lang="de-DE"/>
          </a:p>
        </p:txBody>
      </p:sp>
      <p:sp>
        <p:nvSpPr>
          <p:cNvPr id="4100" name="Rectangle 2"/>
          <p:cNvSpPr>
            <a:spLocks noGrp="1" noChangeArrowheads="1"/>
          </p:cNvSpPr>
          <p:nvPr>
            <p:ph type="title"/>
          </p:nvPr>
        </p:nvSpPr>
        <p:spPr bwMode="auto">
          <a:xfrm>
            <a:off x="250825" y="1125538"/>
            <a:ext cx="86423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4101" name="Rectangle 3"/>
          <p:cNvSpPr>
            <a:spLocks noGrp="1" noChangeArrowheads="1"/>
          </p:cNvSpPr>
          <p:nvPr>
            <p:ph type="body" idx="1"/>
          </p:nvPr>
        </p:nvSpPr>
        <p:spPr bwMode="auto">
          <a:xfrm>
            <a:off x="260350" y="2125663"/>
            <a:ext cx="8632825" cy="4183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p:txBody>
      </p:sp>
      <p:sp>
        <p:nvSpPr>
          <p:cNvPr id="2" name="Rectangle 5"/>
          <p:cNvSpPr>
            <a:spLocks noGrp="1" noChangeArrowheads="1"/>
          </p:cNvSpPr>
          <p:nvPr>
            <p:ph type="ftr" sz="quarter" idx="3"/>
          </p:nvPr>
        </p:nvSpPr>
        <p:spPr bwMode="auto">
          <a:xfrm>
            <a:off x="2728913" y="6572250"/>
            <a:ext cx="5514975" cy="28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900" baseline="0">
                <a:solidFill>
                  <a:srgbClr val="111111"/>
                </a:solidFill>
                <a:latin typeface="Verdana" pitchFamily="34" charset="0"/>
                <a:ea typeface="Verdana" pitchFamily="34" charset="0"/>
                <a:cs typeface="Verdana" pitchFamily="34" charset="0"/>
              </a:defRPr>
            </a:lvl1pPr>
          </a:lstStyle>
          <a:p>
            <a:pPr>
              <a:defRPr/>
            </a:pPr>
            <a:r>
              <a:rPr lang="de-DE"/>
              <a:t>Referent/Veranstaltung mit Datum</a:t>
            </a:r>
          </a:p>
        </p:txBody>
      </p:sp>
      <p:sp>
        <p:nvSpPr>
          <p:cNvPr id="1055" name="Rectangle 31"/>
          <p:cNvSpPr>
            <a:spLocks noGrp="1" noChangeArrowheads="1"/>
          </p:cNvSpPr>
          <p:nvPr>
            <p:ph type="sldNum" sz="quarter" idx="4"/>
          </p:nvPr>
        </p:nvSpPr>
        <p:spPr bwMode="auto">
          <a:xfrm>
            <a:off x="8293100" y="6572250"/>
            <a:ext cx="6000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rgbClr val="111111"/>
                </a:solidFill>
                <a:latin typeface="Verdana" pitchFamily="34" charset="0"/>
                <a:ea typeface="Verdana" pitchFamily="34" charset="0"/>
                <a:cs typeface="Verdana" pitchFamily="34" charset="0"/>
              </a:defRPr>
            </a:lvl1pPr>
          </a:lstStyle>
          <a:p>
            <a:pPr>
              <a:defRPr/>
            </a:pPr>
            <a:fld id="{CA131DDB-1D6E-4E6A-99D7-E622252A0C5D}" type="slidenum">
              <a:rPr lang="de-DE"/>
              <a:pPr>
                <a:defRPr/>
              </a:pPr>
              <a:t>‹Nr.›</a:t>
            </a:fld>
            <a:endParaRPr lang="de-DE" dirty="0"/>
          </a:p>
        </p:txBody>
      </p:sp>
      <p:sp>
        <p:nvSpPr>
          <p:cNvPr id="1048" name="Rectangle 24"/>
          <p:cNvSpPr>
            <a:spLocks noChangeArrowheads="1"/>
          </p:cNvSpPr>
          <p:nvPr userDrawn="1"/>
        </p:nvSpPr>
        <p:spPr bwMode="auto">
          <a:xfrm>
            <a:off x="0" y="0"/>
            <a:ext cx="9144000" cy="762000"/>
          </a:xfrm>
          <a:prstGeom prst="rect">
            <a:avLst/>
          </a:prstGeom>
          <a:noFill/>
          <a:ln w="9525">
            <a:noFill/>
            <a:miter lim="800000"/>
            <a:headEnd/>
            <a:tailEnd/>
          </a:ln>
        </p:spPr>
        <p:txBody>
          <a:bodyPr wrap="none" anchor="ctr"/>
          <a:lstStyle/>
          <a:p>
            <a:pPr>
              <a:defRPr/>
            </a:pPr>
            <a:endParaRPr lang="de-DE"/>
          </a:p>
        </p:txBody>
      </p:sp>
      <p:pic>
        <p:nvPicPr>
          <p:cNvPr id="4105" name="Picture 36" descr="D:\Eigene Dateien\Logos\LISUMLISUM\NEUNEUNEU\nur Logo\LOGO original.EPS"/>
          <p:cNvPicPr>
            <a:picLocks noChangeAspect="1" noChangeArrowheads="1"/>
          </p:cNvPicPr>
          <p:nvPr userDrawn="1"/>
        </p:nvPicPr>
        <p:blipFill>
          <a:blip r:embed="rId11" cstate="print"/>
          <a:srcRect/>
          <a:stretch>
            <a:fillRect/>
          </a:stretch>
        </p:blipFill>
        <p:spPr bwMode="auto">
          <a:xfrm>
            <a:off x="7451725" y="188913"/>
            <a:ext cx="1309688" cy="503237"/>
          </a:xfrm>
          <a:prstGeom prst="rect">
            <a:avLst/>
          </a:prstGeom>
          <a:noFill/>
          <a:ln w="9525">
            <a:noFill/>
            <a:miter lim="800000"/>
            <a:headEnd/>
            <a:tailEnd/>
          </a:ln>
        </p:spPr>
      </p:pic>
      <p:pic>
        <p:nvPicPr>
          <p:cNvPr id="4106" name="Grafik 11" descr="Logos_Brandenbg_Berlin.jpg"/>
          <p:cNvPicPr>
            <a:picLocks noChangeAspect="1"/>
          </p:cNvPicPr>
          <p:nvPr userDrawn="1"/>
        </p:nvPicPr>
        <p:blipFill>
          <a:blip r:embed="rId12" cstate="print"/>
          <a:srcRect/>
          <a:stretch>
            <a:fillRect/>
          </a:stretch>
        </p:blipFill>
        <p:spPr bwMode="auto">
          <a:xfrm>
            <a:off x="425450" y="117475"/>
            <a:ext cx="1914525"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Lst>
  <p:transition>
    <p:wipe dir="r"/>
  </p:transition>
  <p:timing>
    <p:tnLst>
      <p:par>
        <p:cTn id="1" dur="indefinite" restart="never" nodeType="tmRoot"/>
      </p:par>
    </p:tnLst>
  </p:timing>
  <p:hf hdr="0" dt="0"/>
  <p:txStyles>
    <p:titleStyle>
      <a:lvl1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200" b="1">
          <a:solidFill>
            <a:srgbClr val="003366"/>
          </a:solidFill>
          <a:latin typeface="Verdana" pitchFamily="34" charset="0"/>
          <a:ea typeface="Verdana" pitchFamily="34" charset="0"/>
          <a:cs typeface="Verdana" pitchFamily="34" charset="0"/>
        </a:defRPr>
      </a:lvl5pPr>
      <a:lvl6pPr marL="457200" algn="l" rtl="0" eaLnBrk="1" fontAlgn="base" hangingPunct="1">
        <a:spcBef>
          <a:spcPct val="0"/>
        </a:spcBef>
        <a:spcAft>
          <a:spcPct val="0"/>
        </a:spcAft>
        <a:defRPr sz="3200" b="1">
          <a:solidFill>
            <a:srgbClr val="111111"/>
          </a:solidFill>
          <a:latin typeface="Verdana" pitchFamily="34" charset="0"/>
        </a:defRPr>
      </a:lvl6pPr>
      <a:lvl7pPr marL="914400" algn="l" rtl="0" eaLnBrk="1" fontAlgn="base" hangingPunct="1">
        <a:spcBef>
          <a:spcPct val="0"/>
        </a:spcBef>
        <a:spcAft>
          <a:spcPct val="0"/>
        </a:spcAft>
        <a:defRPr sz="3200" b="1">
          <a:solidFill>
            <a:srgbClr val="111111"/>
          </a:solidFill>
          <a:latin typeface="Verdana" pitchFamily="34" charset="0"/>
        </a:defRPr>
      </a:lvl7pPr>
      <a:lvl8pPr marL="1371600" algn="l" rtl="0" eaLnBrk="1" fontAlgn="base" hangingPunct="1">
        <a:spcBef>
          <a:spcPct val="0"/>
        </a:spcBef>
        <a:spcAft>
          <a:spcPct val="0"/>
        </a:spcAft>
        <a:defRPr sz="3200" b="1">
          <a:solidFill>
            <a:srgbClr val="111111"/>
          </a:solidFill>
          <a:latin typeface="Verdana" pitchFamily="34" charset="0"/>
        </a:defRPr>
      </a:lvl8pPr>
      <a:lvl9pPr marL="1828800" algn="l" rtl="0" eaLnBrk="1" fontAlgn="base" hangingPunct="1">
        <a:spcBef>
          <a:spcPct val="0"/>
        </a:spcBef>
        <a:spcAft>
          <a:spcPct val="0"/>
        </a:spcAft>
        <a:defRPr sz="3200" b="1">
          <a:solidFill>
            <a:srgbClr val="111111"/>
          </a:solidFill>
          <a:latin typeface="Verdana" pitchFamily="34" charset="0"/>
        </a:defRPr>
      </a:lvl9pPr>
    </p:titleStyle>
    <p:bodyStyle>
      <a:lvl1pPr marL="342900" indent="-342900" algn="l" rtl="0" eaLnBrk="0" fontAlgn="base" hangingPunct="0">
        <a:spcBef>
          <a:spcPct val="20000"/>
        </a:spcBef>
        <a:spcAft>
          <a:spcPct val="0"/>
        </a:spcAft>
        <a:buClr>
          <a:srgbClr val="ED2403"/>
        </a:buClr>
        <a:buFont typeface="Wingdings" pitchFamily="2" charset="2"/>
        <a:buChar char="§"/>
        <a:defRPr sz="2800">
          <a:solidFill>
            <a:srgbClr val="003366"/>
          </a:solidFill>
          <a:latin typeface="Verdana" pitchFamily="34" charset="0"/>
          <a:ea typeface="Verdana" pitchFamily="34" charset="0"/>
          <a:cs typeface="Verdana" pitchFamily="34" charset="0"/>
        </a:defRPr>
      </a:lvl1pPr>
      <a:lvl2pPr marL="742950" indent="-285750" algn="l" rtl="0" eaLnBrk="0" fontAlgn="base" hangingPunct="0">
        <a:spcBef>
          <a:spcPct val="20000"/>
        </a:spcBef>
        <a:spcAft>
          <a:spcPct val="0"/>
        </a:spcAft>
        <a:buClr>
          <a:srgbClr val="ED2403"/>
        </a:buClr>
        <a:buFont typeface="Wingdings" pitchFamily="2" charset="2"/>
        <a:buChar char="§"/>
        <a:defRPr sz="2400">
          <a:solidFill>
            <a:srgbClr val="003366"/>
          </a:solidFill>
          <a:latin typeface="Verdana" pitchFamily="34" charset="0"/>
          <a:ea typeface="Verdana" pitchFamily="34" charset="0"/>
          <a:cs typeface="Verdana" pitchFamily="34" charset="0"/>
        </a:defRPr>
      </a:lvl2pPr>
      <a:lvl3pPr marL="1143000" indent="-228600" algn="l" rtl="0" eaLnBrk="0" fontAlgn="base" hangingPunct="0">
        <a:spcBef>
          <a:spcPct val="20000"/>
        </a:spcBef>
        <a:spcAft>
          <a:spcPct val="0"/>
        </a:spcAft>
        <a:buClr>
          <a:srgbClr val="ED2403"/>
        </a:buClr>
        <a:buFont typeface="Wingdings" pitchFamily="2" charset="2"/>
        <a:buChar char="§"/>
        <a:defRPr sz="2000">
          <a:solidFill>
            <a:srgbClr val="003366"/>
          </a:solidFill>
          <a:latin typeface="Verdana" pitchFamily="34" charset="0"/>
          <a:ea typeface="Verdana" pitchFamily="34" charset="0"/>
          <a:cs typeface="Verdana" pitchFamily="34" charset="0"/>
        </a:defRPr>
      </a:lvl3pPr>
      <a:lvl4pPr marL="1600200" indent="-228600" algn="l" rtl="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charset="0"/>
        </a:defRPr>
      </a:lvl4pPr>
      <a:lvl5pPr marL="2057400" indent="-228600" algn="l" rtl="0" eaLnBrk="0" fontAlgn="base" hangingPunct="0">
        <a:spcBef>
          <a:spcPct val="20000"/>
        </a:spcBef>
        <a:spcAft>
          <a:spcPct val="0"/>
        </a:spcAft>
        <a:buClr>
          <a:srgbClr val="ED2403"/>
        </a:buClr>
        <a:buFont typeface="Wingdings" pitchFamily="2" charset="2"/>
        <a:buChar char="§"/>
        <a:defRPr sz="2000">
          <a:solidFill>
            <a:srgbClr val="0E8182"/>
          </a:solidFill>
          <a:latin typeface="Arial Narrow" pitchFamily="34" charset="0"/>
          <a:cs typeface="Arial" charset="0"/>
        </a:defRPr>
      </a:lvl5pPr>
      <a:lvl6pPr marL="25146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6pPr>
      <a:lvl7pPr marL="29718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7pPr>
      <a:lvl8pPr marL="34290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8pPr>
      <a:lvl9pPr marL="3886200" indent="-228600" algn="l" rtl="0" eaLnBrk="1" fontAlgn="base" hangingPunct="1">
        <a:spcBef>
          <a:spcPct val="20000"/>
        </a:spcBef>
        <a:spcAft>
          <a:spcPct val="0"/>
        </a:spcAft>
        <a:buClr>
          <a:srgbClr val="ED2403"/>
        </a:buClr>
        <a:buFont typeface="Wingdings" pitchFamily="2" charset="2"/>
        <a:buChar char="§"/>
        <a:defRPr sz="2000">
          <a:solidFill>
            <a:srgbClr val="0E8182"/>
          </a:solidFill>
          <a:latin typeface="Arial Narrow"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Dok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2" Type="http://schemas.openxmlformats.org/officeDocument/2006/relationships/hyperlink" Target="http://www.hunde.de/magazin/die-geschichte-hinter-den-individuellen-hundehaeusern-designer-im-intervi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creativecommons.org/licenses/by-nd/3.0/de/"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Dok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Dok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nhaltsplatzhalter 2"/>
          <p:cNvSpPr>
            <a:spLocks noGrp="1"/>
          </p:cNvSpPr>
          <p:nvPr>
            <p:ph idx="1"/>
          </p:nvPr>
        </p:nvSpPr>
        <p:spPr>
          <a:xfrm>
            <a:off x="250825" y="2089150"/>
            <a:ext cx="8642350" cy="4219575"/>
          </a:xfrm>
        </p:spPr>
        <p:txBody>
          <a:bodyPr/>
          <a:lstStyle/>
          <a:p>
            <a:pPr algn="ctr">
              <a:buFont typeface="Wingdings" pitchFamily="2" charset="2"/>
              <a:buNone/>
            </a:pPr>
            <a:r>
              <a:rPr lang="de-DE" b="1" dirty="0" err="1" smtClean="0"/>
              <a:t>Die„Ich</a:t>
            </a:r>
            <a:r>
              <a:rPr lang="de-DE" b="1" dirty="0" smtClean="0"/>
              <a:t>-kann-Liste“</a:t>
            </a:r>
            <a:r>
              <a:rPr lang="de-DE" dirty="0" smtClean="0"/>
              <a:t> </a:t>
            </a:r>
            <a:endParaRPr lang="de-DE" dirty="0" smtClean="0"/>
          </a:p>
          <a:p>
            <a:pPr algn="ctr">
              <a:buFont typeface="Wingdings" pitchFamily="2" charset="2"/>
              <a:buNone/>
            </a:pPr>
            <a:r>
              <a:rPr lang="de-DE" b="1" dirty="0" smtClean="0"/>
              <a:t>als </a:t>
            </a:r>
            <a:r>
              <a:rPr lang="de-DE" b="1" dirty="0" smtClean="0"/>
              <a:t>Diagnose-Instrument</a:t>
            </a:r>
            <a:endParaRPr lang="de-DE" b="1" dirty="0" smtClean="0"/>
          </a:p>
          <a:p>
            <a:endParaRPr lang="de-DE" dirty="0" smtClean="0"/>
          </a:p>
        </p:txBody>
      </p:sp>
      <p:sp>
        <p:nvSpPr>
          <p:cNvPr id="14339" name="Fußzeilenplatzhalter 3"/>
          <p:cNvSpPr>
            <a:spLocks noGrp="1"/>
          </p:cNvSpPr>
          <p:nvPr>
            <p:ph type="ftr" sz="quarter" idx="10"/>
          </p:nvPr>
        </p:nvSpPr>
        <p:spPr>
          <a:noFill/>
        </p:spPr>
        <p:txBody>
          <a:bodyPr/>
          <a:lstStyle/>
          <a:p>
            <a:r>
              <a:rPr lang="de-DE" dirty="0" smtClean="0"/>
              <a:t>Kluge/Rogg/Juni 2016</a:t>
            </a:r>
          </a:p>
        </p:txBody>
      </p:sp>
      <p:sp>
        <p:nvSpPr>
          <p:cNvPr id="14340" name="Foliennummernplatzhalter 4"/>
          <p:cNvSpPr>
            <a:spLocks noGrp="1"/>
          </p:cNvSpPr>
          <p:nvPr>
            <p:ph type="sldNum" sz="quarter" idx="11"/>
          </p:nvPr>
        </p:nvSpPr>
        <p:spPr>
          <a:noFill/>
        </p:spPr>
        <p:txBody>
          <a:bodyPr/>
          <a:lstStyle/>
          <a:p>
            <a:fld id="{18FD7DAD-A9B8-4D1B-A34D-A6B790AC9A41}" type="slidenum">
              <a:rPr lang="de-DE" smtClean="0"/>
              <a:pPr/>
              <a:t>1</a:t>
            </a:fld>
            <a:endParaRPr lang="de-DE" smtClean="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5868144" y="764704"/>
            <a:ext cx="3275856" cy="720080"/>
          </a:xfrm>
          <a:solidFill>
            <a:schemeClr val="bg1"/>
          </a:solidFill>
        </p:spPr>
        <p:txBody>
          <a:bodyPr/>
          <a:lstStyle/>
          <a:p>
            <a:r>
              <a:rPr lang="de-DE" sz="2400" dirty="0" smtClean="0"/>
              <a:t/>
            </a:r>
            <a:br>
              <a:rPr lang="de-DE" sz="2400" dirty="0" smtClean="0"/>
            </a:br>
            <a:r>
              <a:rPr lang="de-DE" sz="2400" dirty="0" smtClean="0"/>
              <a:t>Übersetze!</a:t>
            </a:r>
            <a:br>
              <a:rPr lang="de-DE" sz="2400" dirty="0" smtClean="0"/>
            </a:br>
            <a:endParaRPr lang="de-DE" sz="2400" dirty="0" smtClean="0"/>
          </a:p>
        </p:txBody>
      </p:sp>
      <p:graphicFrame>
        <p:nvGraphicFramePr>
          <p:cNvPr id="6" name="Inhaltsplatzhalter 5"/>
          <p:cNvGraphicFramePr>
            <a:graphicFrameLocks noGrp="1"/>
          </p:cNvGraphicFramePr>
          <p:nvPr>
            <p:ph idx="1"/>
          </p:nvPr>
        </p:nvGraphicFramePr>
        <p:xfrm>
          <a:off x="250825" y="2616895"/>
          <a:ext cx="8642350" cy="3764434"/>
        </p:xfrm>
        <a:graphic>
          <a:graphicData uri="http://schemas.openxmlformats.org/drawingml/2006/table">
            <a:tbl>
              <a:tblPr/>
              <a:tblGrid>
                <a:gridCol w="4825057"/>
                <a:gridCol w="3817293"/>
              </a:tblGrid>
              <a:tr h="327984">
                <a:tc>
                  <a:txBody>
                    <a:bodyPr/>
                    <a:lstStyle/>
                    <a:p>
                      <a:pPr algn="ctr">
                        <a:lnSpc>
                          <a:spcPct val="115000"/>
                        </a:lnSpc>
                        <a:spcAft>
                          <a:spcPts val="0"/>
                        </a:spcAft>
                      </a:pPr>
                      <a:r>
                        <a:rPr lang="de-DE" sz="1300" b="1" dirty="0">
                          <a:solidFill>
                            <a:srgbClr val="404040"/>
                          </a:solidFill>
                          <a:latin typeface="Calibri"/>
                          <a:ea typeface="Calibri"/>
                          <a:cs typeface="Times New Roman"/>
                        </a:rPr>
                        <a:t>Schülerinnen und Schüler</a:t>
                      </a: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50273">
                <a:tc>
                  <a:txBody>
                    <a:bodyPr/>
                    <a:lstStyle/>
                    <a:p>
                      <a:pPr algn="ctr">
                        <a:lnSpc>
                          <a:spcPct val="115000"/>
                        </a:lnSpc>
                        <a:spcAft>
                          <a:spcPts val="0"/>
                        </a:spcAft>
                      </a:pPr>
                      <a:r>
                        <a:rPr lang="de-DE" sz="1300" dirty="0">
                          <a:solidFill>
                            <a:srgbClr val="404040"/>
                          </a:solidFill>
                          <a:latin typeface="Calibri"/>
                          <a:ea typeface="Calibri"/>
                          <a:cs typeface="Times New Roman"/>
                        </a:rPr>
                        <a:t>Am Beispiel:</a:t>
                      </a: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58450">
                <a:tc>
                  <a:txBody>
                    <a:bodyPr/>
                    <a:lstStyle/>
                    <a:p>
                      <a:pPr algn="ctr">
                        <a:lnSpc>
                          <a:spcPct val="115000"/>
                        </a:lnSpc>
                        <a:spcAft>
                          <a:spcPts val="0"/>
                        </a:spcAft>
                      </a:pPr>
                      <a:r>
                        <a:rPr lang="de-DE" sz="1300" b="1" i="1" dirty="0">
                          <a:solidFill>
                            <a:srgbClr val="404040"/>
                          </a:solidFill>
                          <a:latin typeface="Calibri"/>
                          <a:ea typeface="Calibri"/>
                          <a:cs typeface="Times New Roman"/>
                        </a:rPr>
                        <a:t>Ein Uraltes-behalt-es </a:t>
                      </a:r>
                      <a:endParaRPr lang="de-DE" sz="1300" b="1" i="1" dirty="0" smtClean="0">
                        <a:solidFill>
                          <a:srgbClr val="404040"/>
                        </a:solidFill>
                        <a:latin typeface="Calibri"/>
                        <a:ea typeface="Calibri"/>
                        <a:cs typeface="Times New Roman"/>
                      </a:endParaRPr>
                    </a:p>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724359">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de-DE" sz="1300" b="1" u="sng" dirty="0" smtClean="0">
                        <a:solidFill>
                          <a:srgbClr val="404040"/>
                        </a:solidFill>
                        <a:latin typeface="Calibri"/>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de-DE" sz="1300" b="1" u="sng" dirty="0" smtClean="0">
                          <a:solidFill>
                            <a:srgbClr val="404040"/>
                          </a:solidFill>
                          <a:latin typeface="Calibri"/>
                          <a:ea typeface="Calibri"/>
                          <a:cs typeface="Times New Roman"/>
                        </a:rPr>
                        <a:t>Wahrnehmen</a:t>
                      </a:r>
                      <a:r>
                        <a:rPr lang="de-DE" sz="1300" b="1" dirty="0" smtClean="0">
                          <a:solidFill>
                            <a:srgbClr val="404040"/>
                          </a:solidFill>
                          <a:latin typeface="Calibri"/>
                          <a:ea typeface="Calibri"/>
                          <a:cs typeface="Times New Roman"/>
                        </a:rPr>
                        <a:t>:</a:t>
                      </a:r>
                      <a:r>
                        <a:rPr lang="de-DE" sz="1300" b="1" baseline="0" dirty="0" smtClean="0">
                          <a:solidFill>
                            <a:srgbClr val="404040"/>
                          </a:solidFill>
                          <a:latin typeface="Calibri"/>
                          <a:ea typeface="Calibri"/>
                          <a:cs typeface="Times New Roman"/>
                        </a:rPr>
                        <a:t> </a:t>
                      </a:r>
                      <a:r>
                        <a:rPr lang="de-DE" sz="1300" b="1" dirty="0" smtClean="0">
                          <a:solidFill>
                            <a:srgbClr val="404040"/>
                          </a:solidFill>
                          <a:latin typeface="+mn-lt"/>
                          <a:ea typeface="Calibri"/>
                          <a:cs typeface="Times New Roman"/>
                        </a:rPr>
                        <a:t>Mögliche Bedeutungen zum Ausdruck bringen</a:t>
                      </a:r>
                      <a:endParaRPr lang="de-DE" sz="1300" b="1" dirty="0" smtClean="0">
                        <a:latin typeface="+mn-lt"/>
                        <a:ea typeface="Calibri"/>
                        <a:cs typeface="Times New Roman"/>
                      </a:endParaRPr>
                    </a:p>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r>
              <a:tr h="454819">
                <a:tc>
                  <a:txBody>
                    <a:bodyPr/>
                    <a:lstStyle/>
                    <a:p>
                      <a:pPr algn="ctr">
                        <a:lnSpc>
                          <a:spcPct val="115000"/>
                        </a:lnSpc>
                        <a:spcAft>
                          <a:spcPts val="0"/>
                        </a:spcAft>
                      </a:pPr>
                      <a:endParaRPr lang="de-DE" sz="1000" dirty="0">
                        <a:latin typeface="Calibri"/>
                        <a:ea typeface="Calibri"/>
                        <a:cs typeface="Times New Roman"/>
                      </a:endParaRPr>
                    </a:p>
                    <a:p>
                      <a:pPr algn="ctr">
                        <a:lnSpc>
                          <a:spcPct val="115000"/>
                        </a:lnSpc>
                        <a:spcAft>
                          <a:spcPts val="0"/>
                        </a:spcAft>
                      </a:pPr>
                      <a:r>
                        <a:rPr lang="de-DE" sz="1300" b="1" dirty="0">
                          <a:solidFill>
                            <a:srgbClr val="404040"/>
                          </a:solidFill>
                          <a:latin typeface="Calibri"/>
                          <a:ea typeface="Calibri"/>
                          <a:cs typeface="Times New Roman"/>
                        </a:rPr>
                        <a:t>„Ich kann …“</a:t>
                      </a: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516183">
                <a:tc>
                  <a:txBody>
                    <a:bodyPr/>
                    <a:lstStyle/>
                    <a:p>
                      <a:pPr algn="ctr">
                        <a:lnSpc>
                          <a:spcPct val="115000"/>
                        </a:lnSpc>
                        <a:spcAft>
                          <a:spcPts val="0"/>
                        </a:spcAft>
                      </a:pPr>
                      <a:r>
                        <a:rPr lang="de-DE" sz="1300" i="1">
                          <a:solidFill>
                            <a:srgbClr val="404040"/>
                          </a:solidFill>
                          <a:latin typeface="Calibri"/>
                          <a:ea typeface="Calibri"/>
                          <a:cs typeface="Times New Roman"/>
                        </a:rPr>
                        <a:t>Ich kann sagen woraus mein Uraltes-behalt-es gemacht ist und die Materialien einzeln benennen</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16183">
                <a:tc>
                  <a:txBody>
                    <a:bodyPr/>
                    <a:lstStyle/>
                    <a:p>
                      <a:pPr algn="ctr">
                        <a:lnSpc>
                          <a:spcPct val="115000"/>
                        </a:lnSpc>
                        <a:spcAft>
                          <a:spcPts val="0"/>
                        </a:spcAft>
                      </a:pPr>
                      <a:r>
                        <a:rPr lang="de-DE" sz="1300" i="1">
                          <a:solidFill>
                            <a:srgbClr val="404040"/>
                          </a:solidFill>
                          <a:latin typeface="Calibri"/>
                          <a:ea typeface="Calibri"/>
                          <a:cs typeface="Times New Roman"/>
                        </a:rPr>
                        <a:t>Ich kann beschreiben woraus und wie mein Uraltes-behalt-es hergestellt wurde und durch wen</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16183">
                <a:tc>
                  <a:txBody>
                    <a:bodyPr/>
                    <a:lstStyle/>
                    <a:p>
                      <a:pPr algn="ctr">
                        <a:lnSpc>
                          <a:spcPct val="115000"/>
                        </a:lnSpc>
                        <a:spcAft>
                          <a:spcPts val="0"/>
                        </a:spcAft>
                      </a:pPr>
                      <a:r>
                        <a:rPr lang="de-DE" sz="1300" i="1">
                          <a:solidFill>
                            <a:srgbClr val="404040"/>
                          </a:solidFill>
                          <a:latin typeface="Calibri"/>
                          <a:ea typeface="Calibri"/>
                          <a:cs typeface="Times New Roman"/>
                        </a:rPr>
                        <a:t>Ich kann beschreiben wie mein Uraltes-behalt-es auf jemand anderen wirkt und woran das liegt.</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1000"/>
                        </a:spcAft>
                      </a:pPr>
                      <a:r>
                        <a:rPr lang="de-DE" sz="1000" dirty="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19488" name="Fußzeilenplatzhalter 3"/>
          <p:cNvSpPr>
            <a:spLocks noGrp="1"/>
          </p:cNvSpPr>
          <p:nvPr>
            <p:ph type="ftr" sz="quarter" idx="10"/>
          </p:nvPr>
        </p:nvSpPr>
        <p:spPr>
          <a:noFill/>
        </p:spPr>
        <p:txBody>
          <a:bodyPr/>
          <a:lstStyle/>
          <a:p>
            <a:r>
              <a:rPr lang="de-DE" dirty="0" smtClean="0"/>
              <a:t>Kluge/Rogg/Juni 2016</a:t>
            </a:r>
          </a:p>
        </p:txBody>
      </p:sp>
      <p:sp>
        <p:nvSpPr>
          <p:cNvPr id="19489" name="Foliennummernplatzhalter 4"/>
          <p:cNvSpPr>
            <a:spLocks noGrp="1"/>
          </p:cNvSpPr>
          <p:nvPr>
            <p:ph type="sldNum" sz="quarter" idx="11"/>
          </p:nvPr>
        </p:nvSpPr>
        <p:spPr>
          <a:noFill/>
        </p:spPr>
        <p:txBody>
          <a:bodyPr/>
          <a:lstStyle/>
          <a:p>
            <a:fld id="{23768988-E2AB-4B7A-AF19-4324A50FD727}" type="slidenum">
              <a:rPr lang="de-DE" smtClean="0"/>
              <a:pPr/>
              <a:t>10</a:t>
            </a:fld>
            <a:endParaRPr lang="de-DE" smtClean="0"/>
          </a:p>
        </p:txBody>
      </p:sp>
      <p:sp>
        <p:nvSpPr>
          <p:cNvPr id="8" name="Rechteck 7"/>
          <p:cNvSpPr/>
          <p:nvPr/>
        </p:nvSpPr>
        <p:spPr>
          <a:xfrm>
            <a:off x="251520" y="1700808"/>
            <a:ext cx="8424936" cy="830997"/>
          </a:xfrm>
          <a:prstGeom prst="rect">
            <a:avLst/>
          </a:prstGeom>
        </p:spPr>
        <p:txBody>
          <a:bodyPr wrap="square">
            <a:spAutoFit/>
          </a:bodyPr>
          <a:lstStyle/>
          <a:p>
            <a:pPr eaLnBrk="0" hangingPunct="0">
              <a:defRPr/>
            </a:pPr>
            <a:r>
              <a:rPr lang="de-DE" kern="0" dirty="0">
                <a:solidFill>
                  <a:srgbClr val="003366"/>
                </a:solidFill>
                <a:latin typeface="Verdana" pitchFamily="34" charset="0"/>
                <a:ea typeface="Verdana" pitchFamily="34" charset="0"/>
                <a:cs typeface="Verdana" pitchFamily="34" charset="0"/>
              </a:rPr>
              <a:t>K</a:t>
            </a:r>
            <a:r>
              <a:rPr lang="de-DE" kern="0" dirty="0" smtClean="0">
                <a:solidFill>
                  <a:srgbClr val="003366"/>
                </a:solidFill>
                <a:latin typeface="Verdana" pitchFamily="34" charset="0"/>
                <a:ea typeface="Verdana" pitchFamily="34" charset="0"/>
                <a:cs typeface="Verdana" pitchFamily="34" charset="0"/>
              </a:rPr>
              <a:t>onkretisiere die Standards am Inhalt: </a:t>
            </a:r>
          </a:p>
          <a:p>
            <a:pPr eaLnBrk="0" hangingPunct="0">
              <a:defRPr/>
            </a:pPr>
            <a:r>
              <a:rPr lang="de-DE" kern="0" dirty="0" smtClean="0">
                <a:solidFill>
                  <a:srgbClr val="003366"/>
                </a:solidFill>
                <a:latin typeface="Verdana" pitchFamily="34" charset="0"/>
                <a:ea typeface="Verdana" pitchFamily="34" charset="0"/>
                <a:cs typeface="Verdana" pitchFamily="34" charset="0"/>
              </a:rPr>
              <a:t>Was genau können die </a:t>
            </a:r>
            <a:r>
              <a:rPr lang="de-DE" kern="0" dirty="0" err="1" smtClean="0">
                <a:solidFill>
                  <a:srgbClr val="003366"/>
                </a:solidFill>
                <a:latin typeface="Verdana" pitchFamily="34" charset="0"/>
                <a:ea typeface="Verdana" pitchFamily="34" charset="0"/>
                <a:cs typeface="Verdana" pitchFamily="34" charset="0"/>
              </a:rPr>
              <a:t>Schüler_innen</a:t>
            </a:r>
            <a:r>
              <a:rPr lang="de-DE" kern="0" dirty="0" smtClean="0">
                <a:solidFill>
                  <a:srgbClr val="003366"/>
                </a:solidFill>
                <a:latin typeface="Verdana" pitchFamily="34" charset="0"/>
                <a:ea typeface="Verdana" pitchFamily="34" charset="0"/>
                <a:cs typeface="Verdana" pitchFamily="34" charset="0"/>
              </a:rPr>
              <a:t>? </a:t>
            </a:r>
            <a:endParaRPr lang="de-DE"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el 1"/>
          <p:cNvSpPr>
            <a:spLocks noGrp="1"/>
          </p:cNvSpPr>
          <p:nvPr>
            <p:ph type="title"/>
          </p:nvPr>
        </p:nvSpPr>
        <p:spPr>
          <a:xfrm>
            <a:off x="250825" y="1556792"/>
            <a:ext cx="6193383" cy="503782"/>
          </a:xfrm>
        </p:spPr>
        <p:txBody>
          <a:bodyPr/>
          <a:lstStyle/>
          <a:p>
            <a:r>
              <a:rPr lang="de-DE" sz="2400" b="0" dirty="0" smtClean="0"/>
              <a:t>Sek1- </a:t>
            </a:r>
            <a:r>
              <a:rPr lang="de-DE" sz="2400" b="0" dirty="0" smtClean="0"/>
              <a:t>Beispiel</a:t>
            </a:r>
            <a:endParaRPr lang="de-DE" sz="2400" b="0" dirty="0" smtClean="0"/>
          </a:p>
        </p:txBody>
      </p:sp>
      <p:sp>
        <p:nvSpPr>
          <p:cNvPr id="3076" name="Fußzeilenplatzhalter 3"/>
          <p:cNvSpPr>
            <a:spLocks noGrp="1"/>
          </p:cNvSpPr>
          <p:nvPr>
            <p:ph type="ftr" sz="quarter" idx="10"/>
          </p:nvPr>
        </p:nvSpPr>
        <p:spPr>
          <a:noFill/>
        </p:spPr>
        <p:txBody>
          <a:bodyPr/>
          <a:lstStyle/>
          <a:p>
            <a:r>
              <a:rPr lang="de-DE" dirty="0" smtClean="0"/>
              <a:t>Kluge/Rogg/Juni 2016</a:t>
            </a:r>
          </a:p>
        </p:txBody>
      </p:sp>
      <p:sp>
        <p:nvSpPr>
          <p:cNvPr id="3077" name="Foliennummernplatzhalter 4"/>
          <p:cNvSpPr>
            <a:spLocks noGrp="1"/>
          </p:cNvSpPr>
          <p:nvPr>
            <p:ph type="sldNum" sz="quarter" idx="11"/>
          </p:nvPr>
        </p:nvSpPr>
        <p:spPr>
          <a:noFill/>
        </p:spPr>
        <p:txBody>
          <a:bodyPr/>
          <a:lstStyle/>
          <a:p>
            <a:fld id="{17E2AE26-46B2-4E30-B3CC-B1D6F11D0BF2}" type="slidenum">
              <a:rPr lang="de-DE" smtClean="0"/>
              <a:pPr/>
              <a:t>11</a:t>
            </a:fld>
            <a:endParaRPr lang="de-DE" smtClean="0"/>
          </a:p>
        </p:txBody>
      </p:sp>
      <p:graphicFrame>
        <p:nvGraphicFramePr>
          <p:cNvPr id="3074" name="Inhaltsplatzhalter 5"/>
          <p:cNvGraphicFramePr>
            <a:graphicFrameLocks noChangeAspect="1"/>
          </p:cNvGraphicFramePr>
          <p:nvPr>
            <p:ph idx="1"/>
          </p:nvPr>
        </p:nvGraphicFramePr>
        <p:xfrm>
          <a:off x="250825" y="2060848"/>
          <a:ext cx="8497888" cy="4444727"/>
        </p:xfrm>
        <a:graphic>
          <a:graphicData uri="http://schemas.openxmlformats.org/presentationml/2006/ole">
            <p:oleObj spid="_x0000_s3074" name="Dokument" r:id="rId3" imgW="9320270" imgH="5838972" progId="Word.Document.12">
              <p:embed/>
            </p:oleObj>
          </a:graphicData>
        </a:graphic>
      </p:graphicFrame>
      <p:sp>
        <p:nvSpPr>
          <p:cNvPr id="6" name="Titel 1"/>
          <p:cNvSpPr txBox="1">
            <a:spLocks/>
          </p:cNvSpPr>
          <p:nvPr/>
        </p:nvSpPr>
        <p:spPr bwMode="auto">
          <a:xfrm>
            <a:off x="4644008" y="764704"/>
            <a:ext cx="4248472" cy="1008112"/>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b="1" kern="0" dirty="0" smtClean="0">
                <a:solidFill>
                  <a:srgbClr val="003366"/>
                </a:solidFill>
                <a:latin typeface="Verdana" pitchFamily="34" charset="0"/>
                <a:ea typeface="Verdana" pitchFamily="34" charset="0"/>
                <a:cs typeface="Verdana" pitchFamily="34" charset="0"/>
              </a:rPr>
              <a:t>Und jetzt: </a:t>
            </a:r>
            <a:r>
              <a:rPr kumimoji="0" lang="de-DE" sz="2400" b="1" i="0" u="none" strike="noStrike" kern="0" cap="none" spc="0" normalizeH="0" baseline="0" noProof="0" dirty="0" smtClean="0">
                <a:ln>
                  <a:noFill/>
                </a:ln>
                <a:solidFill>
                  <a:srgbClr val="003366"/>
                </a:solidFill>
                <a:effectLst/>
                <a:uLnTx/>
                <a:uFillTx/>
                <a:latin typeface="Verdana" pitchFamily="34" charset="0"/>
                <a:ea typeface="Verdana" pitchFamily="34" charset="0"/>
                <a:cs typeface="Verdana" pitchFamily="34" charset="0"/>
              </a:rPr>
              <a:t> Kombiniere!</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6300192" y="836712"/>
            <a:ext cx="2736304" cy="1008113"/>
          </a:xfrm>
          <a:solidFill>
            <a:schemeClr val="bg1"/>
          </a:solidFill>
        </p:spPr>
        <p:txBody>
          <a:bodyPr/>
          <a:lstStyle/>
          <a:p>
            <a:pPr lvl="0">
              <a:defRPr/>
            </a:pPr>
            <a:r>
              <a:rPr lang="de-DE" sz="2400" dirty="0" smtClean="0"/>
              <a:t>Kombiniere</a:t>
            </a:r>
            <a:r>
              <a:rPr lang="de-DE" sz="2400" dirty="0" smtClean="0"/>
              <a:t>!</a:t>
            </a:r>
            <a:endParaRPr lang="de-DE" sz="2400" dirty="0" smtClean="0"/>
          </a:p>
        </p:txBody>
      </p:sp>
      <p:sp>
        <p:nvSpPr>
          <p:cNvPr id="16387" name="Fußzeilenplatzhalter 3"/>
          <p:cNvSpPr>
            <a:spLocks noGrp="1"/>
          </p:cNvSpPr>
          <p:nvPr>
            <p:ph type="ftr" sz="quarter" idx="10"/>
          </p:nvPr>
        </p:nvSpPr>
        <p:spPr>
          <a:noFill/>
        </p:spPr>
        <p:txBody>
          <a:bodyPr/>
          <a:lstStyle/>
          <a:p>
            <a:r>
              <a:rPr lang="de-DE" dirty="0" smtClean="0"/>
              <a:t>Kluge/Rogg/Juni 2016</a:t>
            </a:r>
          </a:p>
        </p:txBody>
      </p:sp>
      <p:sp>
        <p:nvSpPr>
          <p:cNvPr id="16388" name="Foliennummernplatzhalter 4"/>
          <p:cNvSpPr>
            <a:spLocks noGrp="1"/>
          </p:cNvSpPr>
          <p:nvPr>
            <p:ph type="sldNum" sz="quarter" idx="11"/>
          </p:nvPr>
        </p:nvSpPr>
        <p:spPr>
          <a:noFill/>
        </p:spPr>
        <p:txBody>
          <a:bodyPr/>
          <a:lstStyle/>
          <a:p>
            <a:fld id="{9CCEC7E6-2445-4540-A0C8-F63A58396708}" type="slidenum">
              <a:rPr lang="de-DE" smtClean="0"/>
              <a:pPr/>
              <a:t>12</a:t>
            </a:fld>
            <a:endParaRPr lang="de-DE" smtClean="0"/>
          </a:p>
        </p:txBody>
      </p:sp>
      <p:graphicFrame>
        <p:nvGraphicFramePr>
          <p:cNvPr id="7" name="Inhaltsplatzhalter 6"/>
          <p:cNvGraphicFramePr>
            <a:graphicFrameLocks noGrp="1"/>
          </p:cNvGraphicFramePr>
          <p:nvPr>
            <p:ph idx="1"/>
          </p:nvPr>
        </p:nvGraphicFramePr>
        <p:xfrm>
          <a:off x="250825" y="2122488"/>
          <a:ext cx="8642350" cy="4153248"/>
        </p:xfrm>
        <a:graphic>
          <a:graphicData uri="http://schemas.openxmlformats.org/drawingml/2006/table">
            <a:tbl>
              <a:tblPr/>
              <a:tblGrid>
                <a:gridCol w="1584871"/>
                <a:gridCol w="3528392"/>
                <a:gridCol w="3529087"/>
              </a:tblGrid>
              <a:tr h="291217">
                <a:tc>
                  <a:txBody>
                    <a:bodyPr/>
                    <a:lstStyle/>
                    <a:p>
                      <a:pPr>
                        <a:lnSpc>
                          <a:spcPct val="115000"/>
                        </a:lnSpc>
                        <a:spcAft>
                          <a:spcPts val="0"/>
                        </a:spcAft>
                      </a:pPr>
                      <a:r>
                        <a:rPr lang="de-DE" sz="1200">
                          <a:solidFill>
                            <a:srgbClr val="FFFFFF"/>
                          </a:solidFill>
                          <a:latin typeface="Calibri"/>
                          <a:ea typeface="Calibri"/>
                          <a:cs typeface="Times New Roman"/>
                        </a:rPr>
                        <a:t>Für die Hand der…</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ctr">
                        <a:lnSpc>
                          <a:spcPct val="115000"/>
                        </a:lnSpc>
                        <a:spcAft>
                          <a:spcPts val="0"/>
                        </a:spcAft>
                      </a:pPr>
                      <a:r>
                        <a:rPr lang="de-DE" sz="1200" b="1">
                          <a:solidFill>
                            <a:srgbClr val="404040"/>
                          </a:solidFill>
                          <a:latin typeface="Calibri"/>
                          <a:ea typeface="Calibri"/>
                          <a:cs typeface="Times New Roman"/>
                        </a:rPr>
                        <a:t>Lehrerinnen und Lehrer</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de-DE" sz="1200" b="1" dirty="0">
                          <a:solidFill>
                            <a:srgbClr val="404040"/>
                          </a:solidFill>
                          <a:latin typeface="Calibri"/>
                          <a:ea typeface="Calibri"/>
                          <a:cs typeface="Times New Roman"/>
                        </a:rPr>
                        <a:t>Schülerinnen und Schüler</a:t>
                      </a:r>
                      <a:endParaRPr lang="de-DE" sz="900" dirty="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0330">
                <a:tc rowSpan="2">
                  <a:txBody>
                    <a:bodyPr/>
                    <a:lstStyle/>
                    <a:p>
                      <a:pPr>
                        <a:lnSpc>
                          <a:spcPct val="115000"/>
                        </a:lnSpc>
                        <a:spcAft>
                          <a:spcPts val="0"/>
                        </a:spcAft>
                      </a:pPr>
                      <a:r>
                        <a:rPr lang="de-DE" sz="1200">
                          <a:solidFill>
                            <a:srgbClr val="FFFFFF"/>
                          </a:solidFill>
                          <a:latin typeface="Calibri"/>
                          <a:ea typeface="Calibri"/>
                          <a:cs typeface="Times New Roman"/>
                        </a:rPr>
                        <a:t>Inhalt</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ctr">
                        <a:lnSpc>
                          <a:spcPct val="115000"/>
                        </a:lnSpc>
                        <a:spcAft>
                          <a:spcPts val="0"/>
                        </a:spcAft>
                      </a:pPr>
                      <a:r>
                        <a:rPr lang="de-DE" sz="1200">
                          <a:solidFill>
                            <a:srgbClr val="404040"/>
                          </a:solidFill>
                          <a:latin typeface="Calibri"/>
                          <a:ea typeface="Calibri"/>
                          <a:cs typeface="Times New Roman"/>
                        </a:rPr>
                        <a:t>Allgemein, RLP</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de-DE" sz="1200">
                          <a:solidFill>
                            <a:srgbClr val="404040"/>
                          </a:solidFill>
                          <a:latin typeface="Calibri"/>
                          <a:ea typeface="Calibri"/>
                          <a:cs typeface="Times New Roman"/>
                        </a:rPr>
                        <a:t>Am Beispiel:</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0659">
                <a:tc vMerge="1">
                  <a:txBody>
                    <a:bodyPr/>
                    <a:lstStyle/>
                    <a:p>
                      <a:endParaRPr lang="de-DE"/>
                    </a:p>
                  </a:txBody>
                  <a:tcPr/>
                </a:tc>
                <a:tc>
                  <a:txBody>
                    <a:bodyPr/>
                    <a:lstStyle/>
                    <a:p>
                      <a:pPr algn="ctr">
                        <a:lnSpc>
                          <a:spcPct val="115000"/>
                        </a:lnSpc>
                        <a:spcAft>
                          <a:spcPts val="0"/>
                        </a:spcAft>
                      </a:pPr>
                      <a:r>
                        <a:rPr lang="de-DE" sz="1200" b="1" i="1">
                          <a:solidFill>
                            <a:srgbClr val="404040"/>
                          </a:solidFill>
                          <a:latin typeface="Calibri"/>
                          <a:ea typeface="Calibri"/>
                          <a:cs typeface="Times New Roman"/>
                        </a:rPr>
                        <a:t>JG 3 /4 </a:t>
                      </a:r>
                      <a:endParaRPr lang="de-DE" sz="900">
                        <a:latin typeface="Calibri"/>
                        <a:ea typeface="Calibri"/>
                        <a:cs typeface="Times New Roman"/>
                      </a:endParaRPr>
                    </a:p>
                    <a:p>
                      <a:pPr algn="ctr">
                        <a:lnSpc>
                          <a:spcPct val="115000"/>
                        </a:lnSpc>
                        <a:spcAft>
                          <a:spcPts val="0"/>
                        </a:spcAft>
                      </a:pPr>
                      <a:r>
                        <a:rPr lang="de-DE" sz="1200" b="1" i="1">
                          <a:solidFill>
                            <a:srgbClr val="404040"/>
                          </a:solidFill>
                          <a:latin typeface="Calibri"/>
                          <a:ea typeface="Calibri"/>
                          <a:cs typeface="Times New Roman"/>
                        </a:rPr>
                        <a:t>Architektur und Raum - Bauten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de-DE" sz="1200" b="1" i="1" dirty="0">
                          <a:solidFill>
                            <a:srgbClr val="404040"/>
                          </a:solidFill>
                          <a:latin typeface="Calibri"/>
                          <a:ea typeface="Calibri"/>
                          <a:cs typeface="Times New Roman"/>
                        </a:rPr>
                        <a:t>Das „Bau- </a:t>
                      </a:r>
                      <a:r>
                        <a:rPr lang="de-DE" sz="1200" b="1" i="1" dirty="0" err="1">
                          <a:solidFill>
                            <a:srgbClr val="404040"/>
                          </a:solidFill>
                          <a:latin typeface="Calibri"/>
                          <a:ea typeface="Calibri"/>
                          <a:cs typeface="Times New Roman"/>
                        </a:rPr>
                        <a:t>wau</a:t>
                      </a:r>
                      <a:r>
                        <a:rPr lang="de-DE" sz="1200" b="1" i="1" dirty="0">
                          <a:solidFill>
                            <a:srgbClr val="404040"/>
                          </a:solidFill>
                          <a:latin typeface="Calibri"/>
                          <a:ea typeface="Calibri"/>
                          <a:cs typeface="Times New Roman"/>
                        </a:rPr>
                        <a:t>- haus“ </a:t>
                      </a:r>
                      <a:endParaRPr lang="de-DE" sz="900" dirty="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60347">
                <a:tc>
                  <a:txBody>
                    <a:bodyPr/>
                    <a:lstStyle/>
                    <a:p>
                      <a:pPr>
                        <a:lnSpc>
                          <a:spcPct val="115000"/>
                        </a:lnSpc>
                        <a:spcAft>
                          <a:spcPts val="0"/>
                        </a:spcAft>
                      </a:pPr>
                      <a:r>
                        <a:rPr lang="de-DE" sz="1200">
                          <a:solidFill>
                            <a:srgbClr val="FFFFFF"/>
                          </a:solidFill>
                          <a:latin typeface="Calibri"/>
                          <a:ea typeface="Calibri"/>
                          <a:cs typeface="Times New Roman"/>
                        </a:rPr>
                        <a:t>Kompetenzbereich</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gridSpan="2">
                  <a:txBody>
                    <a:bodyPr/>
                    <a:lstStyle/>
                    <a:p>
                      <a:pPr algn="ctr">
                        <a:lnSpc>
                          <a:spcPct val="115000"/>
                        </a:lnSpc>
                        <a:spcAft>
                          <a:spcPts val="0"/>
                        </a:spcAft>
                      </a:pPr>
                      <a:r>
                        <a:rPr lang="de-DE" sz="1200" b="1">
                          <a:solidFill>
                            <a:srgbClr val="404040"/>
                          </a:solidFill>
                          <a:latin typeface="Calibri"/>
                          <a:ea typeface="Calibri"/>
                          <a:cs typeface="Times New Roman"/>
                        </a:rPr>
                        <a:t>Wahrnehmen </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r>
              <a:tr h="346739">
                <a:tc>
                  <a:txBody>
                    <a:bodyPr/>
                    <a:lstStyle/>
                    <a:p>
                      <a:pPr>
                        <a:lnSpc>
                          <a:spcPct val="115000"/>
                        </a:lnSpc>
                        <a:spcAft>
                          <a:spcPts val="0"/>
                        </a:spcAft>
                      </a:pPr>
                      <a:r>
                        <a:rPr lang="de-DE" sz="1200">
                          <a:solidFill>
                            <a:srgbClr val="FFFFFF"/>
                          </a:solidFill>
                          <a:latin typeface="Calibri"/>
                          <a:ea typeface="Calibri"/>
                          <a:cs typeface="Times New Roman"/>
                        </a:rPr>
                        <a:t>Kompetenz</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gridSpan="2">
                  <a:txBody>
                    <a:bodyPr/>
                    <a:lstStyle/>
                    <a:p>
                      <a:pPr algn="ctr">
                        <a:lnSpc>
                          <a:spcPct val="115000"/>
                        </a:lnSpc>
                        <a:spcAft>
                          <a:spcPts val="0"/>
                        </a:spcAft>
                      </a:pPr>
                      <a:r>
                        <a:rPr lang="de-DE" sz="1200">
                          <a:solidFill>
                            <a:srgbClr val="404040"/>
                          </a:solidFill>
                          <a:latin typeface="Calibri"/>
                          <a:ea typeface="Calibri"/>
                          <a:cs typeface="Times New Roman"/>
                        </a:rPr>
                        <a:t>Mögliche Bedeutungen zum Ausdruck bringen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r>
              <a:tr h="420659">
                <a:tc>
                  <a:txBody>
                    <a:bodyPr/>
                    <a:lstStyle/>
                    <a:p>
                      <a:pPr>
                        <a:lnSpc>
                          <a:spcPct val="115000"/>
                        </a:lnSpc>
                        <a:spcAft>
                          <a:spcPts val="0"/>
                        </a:spcAft>
                      </a:pPr>
                      <a:endParaRPr lang="de-DE" sz="1200">
                        <a:solidFill>
                          <a:srgbClr val="FFFFFF"/>
                        </a:solidFill>
                        <a:latin typeface="Calibri"/>
                        <a:ea typeface="Calibri"/>
                        <a:cs typeface="Times New Roman"/>
                      </a:endParaRPr>
                    </a:p>
                    <a:p>
                      <a:pPr>
                        <a:lnSpc>
                          <a:spcPct val="115000"/>
                        </a:lnSpc>
                        <a:spcAft>
                          <a:spcPts val="0"/>
                        </a:spcAft>
                      </a:pPr>
                      <a:r>
                        <a:rPr lang="de-DE" sz="1200">
                          <a:solidFill>
                            <a:srgbClr val="FFFFFF"/>
                          </a:solidFill>
                          <a:latin typeface="Calibri"/>
                          <a:ea typeface="Calibri"/>
                          <a:cs typeface="Times New Roman"/>
                        </a:rPr>
                        <a:t>Niveaustufen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ctr">
                        <a:lnSpc>
                          <a:spcPct val="115000"/>
                        </a:lnSpc>
                        <a:spcAft>
                          <a:spcPts val="0"/>
                        </a:spcAft>
                      </a:pPr>
                      <a:endParaRPr lang="de-DE" sz="900">
                        <a:latin typeface="Calibri"/>
                        <a:ea typeface="Calibri"/>
                        <a:cs typeface="Times New Roman"/>
                      </a:endParaRPr>
                    </a:p>
                    <a:p>
                      <a:pPr algn="ctr">
                        <a:lnSpc>
                          <a:spcPct val="115000"/>
                        </a:lnSpc>
                        <a:spcAft>
                          <a:spcPts val="0"/>
                        </a:spcAft>
                      </a:pPr>
                      <a:r>
                        <a:rPr lang="de-DE" sz="1200" b="1">
                          <a:solidFill>
                            <a:srgbClr val="404040"/>
                          </a:solidFill>
                          <a:latin typeface="Calibri"/>
                          <a:ea typeface="Calibri"/>
                          <a:cs typeface="Times New Roman"/>
                        </a:rPr>
                        <a:t>„Die Schülerinnen und Schüler können ….“</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endParaRPr lang="de-DE" sz="900">
                        <a:latin typeface="Calibri"/>
                        <a:ea typeface="Calibri"/>
                        <a:cs typeface="Times New Roman"/>
                      </a:endParaRPr>
                    </a:p>
                    <a:p>
                      <a:pPr algn="ctr">
                        <a:lnSpc>
                          <a:spcPct val="115000"/>
                        </a:lnSpc>
                        <a:spcAft>
                          <a:spcPts val="0"/>
                        </a:spcAft>
                      </a:pPr>
                      <a:r>
                        <a:rPr lang="de-DE" sz="1200" b="1">
                          <a:solidFill>
                            <a:srgbClr val="404040"/>
                          </a:solidFill>
                          <a:latin typeface="Calibri"/>
                          <a:ea typeface="Calibri"/>
                          <a:cs typeface="Times New Roman"/>
                        </a:rPr>
                        <a:t>„Ich kann …“</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30989">
                <a:tc>
                  <a:txBody>
                    <a:bodyPr/>
                    <a:lstStyle/>
                    <a:p>
                      <a:pPr>
                        <a:lnSpc>
                          <a:spcPct val="115000"/>
                        </a:lnSpc>
                        <a:spcAft>
                          <a:spcPts val="0"/>
                        </a:spcAft>
                      </a:pPr>
                      <a:r>
                        <a:rPr lang="de-DE" sz="1400">
                          <a:solidFill>
                            <a:srgbClr val="FFFFFF"/>
                          </a:solidFill>
                          <a:latin typeface="Calibri"/>
                          <a:ea typeface="Calibri"/>
                          <a:cs typeface="Times New Roman"/>
                        </a:rPr>
                        <a:t>B</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ctr">
                        <a:lnSpc>
                          <a:spcPct val="115000"/>
                        </a:lnSpc>
                        <a:spcAft>
                          <a:spcPts val="0"/>
                        </a:spcAft>
                      </a:pPr>
                      <a:r>
                        <a:rPr lang="de-DE" sz="1200" i="1">
                          <a:solidFill>
                            <a:srgbClr val="404040"/>
                          </a:solidFill>
                          <a:latin typeface="Calibri"/>
                          <a:ea typeface="Calibri"/>
                          <a:cs typeface="Times New Roman"/>
                        </a:rPr>
                        <a:t>…für Eindrücke und Empfindungen in der Begegnung mit ästhetischen Phänomenen und Kunstwerken Bilder und Begriffe finden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de-DE" sz="1200" i="1">
                          <a:solidFill>
                            <a:srgbClr val="404040"/>
                          </a:solidFill>
                          <a:latin typeface="Calibri"/>
                          <a:ea typeface="Calibri"/>
                          <a:cs typeface="Times New Roman"/>
                        </a:rPr>
                        <a:t>Ich kann die unterschiedlichen Stilelemente der Bau-wau-häuser beschreiben </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30989">
                <a:tc>
                  <a:txBody>
                    <a:bodyPr/>
                    <a:lstStyle/>
                    <a:p>
                      <a:pPr>
                        <a:lnSpc>
                          <a:spcPct val="115000"/>
                        </a:lnSpc>
                        <a:spcAft>
                          <a:spcPts val="0"/>
                        </a:spcAft>
                      </a:pPr>
                      <a:r>
                        <a:rPr lang="de-DE" sz="1400">
                          <a:solidFill>
                            <a:srgbClr val="FFFFFF"/>
                          </a:solidFill>
                          <a:latin typeface="Calibri"/>
                          <a:ea typeface="Calibri"/>
                          <a:cs typeface="Times New Roman"/>
                        </a:rPr>
                        <a:t>C</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ctr">
                        <a:lnSpc>
                          <a:spcPct val="115000"/>
                        </a:lnSpc>
                        <a:spcAft>
                          <a:spcPts val="0"/>
                        </a:spcAft>
                      </a:pPr>
                      <a:r>
                        <a:rPr lang="de-DE" sz="1200" i="1">
                          <a:solidFill>
                            <a:srgbClr val="404040"/>
                          </a:solidFill>
                          <a:latin typeface="Calibri"/>
                          <a:ea typeface="Calibri"/>
                          <a:cs typeface="Times New Roman"/>
                        </a:rPr>
                        <a:t>… die Wirkung ästhetischer Phänomene und Kunstwerke auf sich selbst beschreiben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de-DE" sz="1200" i="1">
                          <a:solidFill>
                            <a:srgbClr val="404040"/>
                          </a:solidFill>
                          <a:latin typeface="Calibri"/>
                          <a:ea typeface="Calibri"/>
                          <a:cs typeface="Times New Roman"/>
                        </a:rPr>
                        <a:t>Ich kann beschreiben, an welche Haustypen mich die Bau-wau-Häuser erinnern und wie sie auf mich wirken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41319">
                <a:tc>
                  <a:txBody>
                    <a:bodyPr/>
                    <a:lstStyle/>
                    <a:p>
                      <a:pPr>
                        <a:lnSpc>
                          <a:spcPct val="115000"/>
                        </a:lnSpc>
                        <a:spcAft>
                          <a:spcPts val="0"/>
                        </a:spcAft>
                      </a:pPr>
                      <a:r>
                        <a:rPr lang="de-DE" sz="1400">
                          <a:solidFill>
                            <a:srgbClr val="FFFFFF"/>
                          </a:solidFill>
                          <a:latin typeface="Calibri"/>
                          <a:ea typeface="Calibri"/>
                          <a:cs typeface="Times New Roman"/>
                        </a:rPr>
                        <a:t>D</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a:txBody>
                    <a:bodyPr/>
                    <a:lstStyle/>
                    <a:p>
                      <a:pPr algn="ctr">
                        <a:lnSpc>
                          <a:spcPct val="115000"/>
                        </a:lnSpc>
                        <a:spcAft>
                          <a:spcPts val="0"/>
                        </a:spcAft>
                      </a:pPr>
                      <a:r>
                        <a:rPr lang="de-DE" sz="1200" i="1">
                          <a:solidFill>
                            <a:srgbClr val="404040"/>
                          </a:solidFill>
                          <a:latin typeface="Calibri"/>
                          <a:ea typeface="Calibri"/>
                          <a:cs typeface="Times New Roman"/>
                        </a:rPr>
                        <a:t>...Gestaltungselemente benennen</a:t>
                      </a:r>
                      <a:endParaRPr lang="de-DE" sz="90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15000"/>
                        </a:lnSpc>
                        <a:spcAft>
                          <a:spcPts val="0"/>
                        </a:spcAft>
                      </a:pPr>
                      <a:r>
                        <a:rPr lang="de-DE" sz="1200" i="1" dirty="0">
                          <a:solidFill>
                            <a:srgbClr val="404040"/>
                          </a:solidFill>
                          <a:latin typeface="Calibri"/>
                          <a:ea typeface="Calibri"/>
                          <a:cs typeface="Times New Roman"/>
                        </a:rPr>
                        <a:t>Ich kann beschreiben, worin sich das  </a:t>
                      </a:r>
                      <a:r>
                        <a:rPr lang="de-DE" sz="1200" i="1" dirty="0" err="1">
                          <a:solidFill>
                            <a:srgbClr val="404040"/>
                          </a:solidFill>
                          <a:latin typeface="Calibri"/>
                          <a:ea typeface="Calibri"/>
                          <a:cs typeface="Times New Roman"/>
                        </a:rPr>
                        <a:t>Cubix</a:t>
                      </a:r>
                      <a:r>
                        <a:rPr lang="de-DE" sz="1200" i="1" dirty="0">
                          <a:solidFill>
                            <a:srgbClr val="404040"/>
                          </a:solidFill>
                          <a:latin typeface="Calibri"/>
                          <a:ea typeface="Calibri"/>
                          <a:cs typeface="Times New Roman"/>
                        </a:rPr>
                        <a:t>-Bau-</a:t>
                      </a:r>
                      <a:r>
                        <a:rPr lang="de-DE" sz="1200" i="1" dirty="0" err="1">
                          <a:solidFill>
                            <a:srgbClr val="404040"/>
                          </a:solidFill>
                          <a:latin typeface="Calibri"/>
                          <a:ea typeface="Calibri"/>
                          <a:cs typeface="Times New Roman"/>
                        </a:rPr>
                        <a:t>wau</a:t>
                      </a:r>
                      <a:r>
                        <a:rPr lang="de-DE" sz="1200" i="1" dirty="0">
                          <a:solidFill>
                            <a:srgbClr val="404040"/>
                          </a:solidFill>
                          <a:latin typeface="Calibri"/>
                          <a:ea typeface="Calibri"/>
                          <a:cs typeface="Times New Roman"/>
                        </a:rPr>
                        <a:t>-Haus vom Modell „Müller“ und „Alabama“ unterscheidet und welche Gestaltungselemente verwendet wurden</a:t>
                      </a:r>
                      <a:endParaRPr lang="de-DE" sz="900" dirty="0">
                        <a:latin typeface="Calibri"/>
                        <a:ea typeface="Calibri"/>
                        <a:cs typeface="Times New Roman"/>
                      </a:endParaRPr>
                    </a:p>
                  </a:txBody>
                  <a:tcPr marL="58788" marR="587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6429"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r>
              <a:rPr lang="de-DE"/>
              <a:t/>
            </a:r>
            <a:br>
              <a:rPr lang="de-DE"/>
            </a:br>
            <a:endParaRPr lang="de-DE"/>
          </a:p>
        </p:txBody>
      </p:sp>
      <p:sp>
        <p:nvSpPr>
          <p:cNvPr id="16430" name="Rectangle 4"/>
          <p:cNvSpPr>
            <a:spLocks noChangeArrowheads="1"/>
          </p:cNvSpPr>
          <p:nvPr/>
        </p:nvSpPr>
        <p:spPr bwMode="auto">
          <a:xfrm>
            <a:off x="0" y="0"/>
            <a:ext cx="3017838" cy="6350"/>
          </a:xfrm>
          <a:prstGeom prst="rect">
            <a:avLst/>
          </a:prstGeom>
          <a:solidFill>
            <a:srgbClr val="000000"/>
          </a:solidFill>
          <a:ln w="9525">
            <a:solidFill>
              <a:schemeClr val="tx1"/>
            </a:solidFill>
            <a:miter lim="800000"/>
            <a:headEnd/>
            <a:tailEnd/>
          </a:ln>
        </p:spPr>
        <p:txBody>
          <a:bodyPr wrap="none" anchor="ctr">
            <a:spAutoFit/>
          </a:bodyPr>
          <a:lstStyle/>
          <a:p>
            <a:endParaRPr lang="de-DE"/>
          </a:p>
        </p:txBody>
      </p:sp>
      <p:sp>
        <p:nvSpPr>
          <p:cNvPr id="16431" name="Rectangle 5"/>
          <p:cNvSpPr>
            <a:spLocks noChangeArrowheads="1"/>
          </p:cNvSpPr>
          <p:nvPr/>
        </p:nvSpPr>
        <p:spPr bwMode="auto">
          <a:xfrm>
            <a:off x="0" y="6350"/>
            <a:ext cx="9144000" cy="457200"/>
          </a:xfrm>
          <a:prstGeom prst="rect">
            <a:avLst/>
          </a:prstGeom>
          <a:noFill/>
          <a:ln w="9525">
            <a:noFill/>
            <a:miter lim="800000"/>
            <a:headEnd/>
            <a:tailEnd/>
          </a:ln>
        </p:spPr>
        <p:txBody>
          <a:bodyPr wrap="none" anchor="ctr">
            <a:spAutoFit/>
          </a:bodyPr>
          <a:lstStyle/>
          <a:p>
            <a:pPr eaLnBrk="0" hangingPunct="0"/>
            <a:r>
              <a:rPr lang="de-DE" sz="1000" u="sng" baseline="30000">
                <a:solidFill>
                  <a:srgbClr val="800080"/>
                </a:solidFill>
                <a:ea typeface="Calibri" pitchFamily="34" charset="0"/>
                <a:cs typeface="Times New Roman" pitchFamily="18" charset="0"/>
                <a:hlinkClick r:id="" action="ppaction://noaction"/>
              </a:rPr>
              <a:t>[1]</a:t>
            </a:r>
            <a:r>
              <a:rPr lang="de-DE" sz="1000">
                <a:ea typeface="Calibri" pitchFamily="34" charset="0"/>
                <a:cs typeface="Times New Roman" pitchFamily="18" charset="0"/>
              </a:rPr>
              <a:t> </a:t>
            </a:r>
            <a:r>
              <a:rPr lang="de-DE" sz="900" baseline="30000">
                <a:ea typeface="Calibri" pitchFamily="34" charset="0"/>
                <a:cs typeface="Times New Roman" pitchFamily="18" charset="0"/>
              </a:rPr>
              <a:t>[1]</a:t>
            </a:r>
            <a:r>
              <a:rPr lang="de-DE" sz="900">
                <a:ea typeface="Calibri" pitchFamily="34" charset="0"/>
                <a:cs typeface="Times New Roman" pitchFamily="18" charset="0"/>
              </a:rPr>
              <a:t> </a:t>
            </a:r>
            <a:r>
              <a:rPr lang="de-DE" sz="900">
                <a:ea typeface="Calibri" pitchFamily="34" charset="0"/>
                <a:cs typeface="Times New Roman" pitchFamily="18" charset="0"/>
                <a:hlinkClick r:id="rId2"/>
              </a:rPr>
              <a:t>http://www.hunde.de/magazin/die-geschichte-hinter-den-individuellen-hundehaeusern-designer-im-interview/</a:t>
            </a:r>
            <a:endParaRPr lang="de-DE">
              <a:ea typeface="Calibri" pitchFamily="34" charset="0"/>
              <a:cs typeface="Times New Roman" pitchFamily="18" charset="0"/>
            </a:endParaRPr>
          </a:p>
        </p:txBody>
      </p:sp>
      <p:sp>
        <p:nvSpPr>
          <p:cNvPr id="9" name="Titel 1"/>
          <p:cNvSpPr txBox="1">
            <a:spLocks/>
          </p:cNvSpPr>
          <p:nvPr/>
        </p:nvSpPr>
        <p:spPr bwMode="auto">
          <a:xfrm>
            <a:off x="250825" y="1556792"/>
            <a:ext cx="6193383" cy="5037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400" b="0" i="0" u="none" strike="noStrike" kern="0" cap="none" spc="0" normalizeH="0" baseline="0" noProof="0" dirty="0" smtClean="0">
                <a:ln>
                  <a:noFill/>
                </a:ln>
                <a:solidFill>
                  <a:srgbClr val="003366"/>
                </a:solidFill>
                <a:effectLst/>
                <a:uLnTx/>
                <a:uFillTx/>
                <a:latin typeface="Verdana" pitchFamily="34" charset="0"/>
                <a:ea typeface="Verdana" pitchFamily="34" charset="0"/>
                <a:cs typeface="Verdana" pitchFamily="34" charset="0"/>
              </a:rPr>
              <a:t>GS- Beispiel</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4283968" y="836613"/>
            <a:ext cx="4752528" cy="1008211"/>
          </a:xfrm>
          <a:solidFill>
            <a:schemeClr val="bg1"/>
          </a:solidFill>
        </p:spPr>
        <p:txBody>
          <a:bodyPr/>
          <a:lstStyle/>
          <a:p>
            <a:pPr algn="r"/>
            <a:r>
              <a:rPr lang="de-DE" sz="2400" dirty="0" smtClean="0">
                <a:solidFill>
                  <a:schemeClr val="tx1"/>
                </a:solidFill>
              </a:rPr>
              <a:t/>
            </a:r>
            <a:br>
              <a:rPr lang="de-DE" sz="2400" dirty="0" smtClean="0">
                <a:solidFill>
                  <a:schemeClr val="tx1"/>
                </a:solidFill>
              </a:rPr>
            </a:br>
            <a:r>
              <a:rPr lang="de-DE" sz="2400" dirty="0" smtClean="0">
                <a:solidFill>
                  <a:schemeClr val="tx1"/>
                </a:solidFill>
              </a:rPr>
              <a:t>Hinweise </a:t>
            </a:r>
            <a:r>
              <a:rPr lang="de-DE" sz="2400" dirty="0" smtClean="0">
                <a:solidFill>
                  <a:schemeClr val="tx1"/>
                </a:solidFill>
              </a:rPr>
              <a:t>und </a:t>
            </a:r>
            <a:r>
              <a:rPr lang="de-DE" sz="2400" dirty="0" err="1" smtClean="0">
                <a:solidFill>
                  <a:schemeClr val="tx1"/>
                </a:solidFill>
              </a:rPr>
              <a:t>Tips</a:t>
            </a:r>
            <a:r>
              <a:rPr lang="de-DE" sz="2400" dirty="0" smtClean="0">
                <a:solidFill>
                  <a:schemeClr val="tx1"/>
                </a:solidFill>
              </a:rPr>
              <a:t> </a:t>
            </a:r>
            <a:r>
              <a:rPr lang="de-DE" sz="2400" dirty="0" smtClean="0">
                <a:solidFill>
                  <a:schemeClr val="tx1"/>
                </a:solidFill>
              </a:rPr>
              <a:t/>
            </a:r>
            <a:br>
              <a:rPr lang="de-DE" sz="2400" dirty="0" smtClean="0">
                <a:solidFill>
                  <a:schemeClr val="tx1"/>
                </a:solidFill>
              </a:rPr>
            </a:br>
            <a:r>
              <a:rPr lang="de-DE" sz="2400" dirty="0" smtClean="0">
                <a:solidFill>
                  <a:schemeClr val="tx1"/>
                </a:solidFill>
              </a:rPr>
              <a:t>zum ‚</a:t>
            </a:r>
            <a:r>
              <a:rPr lang="de-DE" sz="2400" dirty="0" smtClean="0">
                <a:solidFill>
                  <a:schemeClr val="tx1"/>
                </a:solidFill>
              </a:rPr>
              <a:t>übersetzen</a:t>
            </a:r>
            <a:r>
              <a:rPr lang="de-DE" sz="2400" dirty="0" smtClean="0">
                <a:solidFill>
                  <a:schemeClr val="tx1"/>
                </a:solidFill>
              </a:rPr>
              <a:t>‘</a:t>
            </a:r>
            <a:br>
              <a:rPr lang="de-DE" sz="2400" dirty="0" smtClean="0">
                <a:solidFill>
                  <a:schemeClr val="tx1"/>
                </a:solidFill>
              </a:rPr>
            </a:br>
            <a:endParaRPr lang="de-DE" sz="2400" dirty="0" smtClean="0">
              <a:solidFill>
                <a:schemeClr val="tx1"/>
              </a:solidFill>
            </a:endParaRPr>
          </a:p>
        </p:txBody>
      </p:sp>
      <p:sp>
        <p:nvSpPr>
          <p:cNvPr id="17411" name="Inhaltsplatzhalter 2"/>
          <p:cNvSpPr>
            <a:spLocks noGrp="1"/>
          </p:cNvSpPr>
          <p:nvPr>
            <p:ph idx="1"/>
          </p:nvPr>
        </p:nvSpPr>
        <p:spPr>
          <a:xfrm>
            <a:off x="250825" y="2060575"/>
            <a:ext cx="8642350" cy="4248150"/>
          </a:xfrm>
        </p:spPr>
        <p:txBody>
          <a:bodyPr/>
          <a:lstStyle/>
          <a:p>
            <a:pPr>
              <a:buFont typeface="Wingdings" pitchFamily="2" charset="2"/>
              <a:buNone/>
              <a:defRPr/>
            </a:pPr>
            <a:r>
              <a:rPr lang="de-DE" sz="2400" dirty="0" smtClean="0">
                <a:solidFill>
                  <a:schemeClr val="accent6">
                    <a:lumMod val="50000"/>
                  </a:schemeClr>
                </a:solidFill>
              </a:rPr>
              <a:t> 	Es hilft …</a:t>
            </a:r>
          </a:p>
          <a:p>
            <a:pPr>
              <a:defRPr/>
            </a:pPr>
            <a:r>
              <a:rPr lang="de-DE" sz="2400" dirty="0" smtClean="0">
                <a:solidFill>
                  <a:schemeClr val="accent6">
                    <a:lumMod val="50000"/>
                  </a:schemeClr>
                </a:solidFill>
              </a:rPr>
              <a:t>das Thema von vornherein auf seine Eignung für Wahrnehmen, Gestalten, Reflektieren zu prüfen</a:t>
            </a:r>
          </a:p>
          <a:p>
            <a:pPr>
              <a:defRPr/>
            </a:pPr>
            <a:r>
              <a:rPr lang="de-DE" sz="2400" dirty="0" smtClean="0">
                <a:solidFill>
                  <a:schemeClr val="accent6">
                    <a:lumMod val="50000"/>
                  </a:schemeClr>
                </a:solidFill>
              </a:rPr>
              <a:t>eine Aufgabenstellung im Kopf zu haben</a:t>
            </a:r>
          </a:p>
          <a:p>
            <a:pPr>
              <a:defRPr/>
            </a:pPr>
            <a:r>
              <a:rPr lang="de-DE" sz="2400" dirty="0" smtClean="0">
                <a:solidFill>
                  <a:schemeClr val="accent6">
                    <a:lumMod val="50000"/>
                  </a:schemeClr>
                </a:solidFill>
              </a:rPr>
              <a:t>Kriterien mit zu formulieren, z.B. „</a:t>
            </a:r>
            <a:r>
              <a:rPr lang="de-DE" sz="2400" i="1" dirty="0" smtClean="0">
                <a:solidFill>
                  <a:schemeClr val="accent6">
                    <a:lumMod val="50000"/>
                  </a:schemeClr>
                </a:solidFill>
              </a:rPr>
              <a:t>so </a:t>
            </a:r>
            <a:r>
              <a:rPr lang="de-DE" sz="2400" dirty="0" smtClean="0">
                <a:solidFill>
                  <a:schemeClr val="accent6">
                    <a:lumMod val="50000"/>
                  </a:schemeClr>
                </a:solidFill>
              </a:rPr>
              <a:t>zeichnen, dass…“</a:t>
            </a:r>
          </a:p>
          <a:p>
            <a:pPr>
              <a:defRPr/>
            </a:pPr>
            <a:r>
              <a:rPr lang="de-DE" sz="2400" dirty="0" smtClean="0">
                <a:solidFill>
                  <a:schemeClr val="accent6">
                    <a:lumMod val="50000"/>
                  </a:schemeClr>
                </a:solidFill>
              </a:rPr>
              <a:t>….?</a:t>
            </a:r>
          </a:p>
          <a:p>
            <a:pPr>
              <a:buFont typeface="Wingdings" pitchFamily="2" charset="2"/>
              <a:buNone/>
              <a:defRPr/>
            </a:pPr>
            <a:endParaRPr lang="de-DE" dirty="0" smtClean="0">
              <a:solidFill>
                <a:schemeClr val="tx1"/>
              </a:solidFill>
            </a:endParaRPr>
          </a:p>
        </p:txBody>
      </p:sp>
      <p:sp>
        <p:nvSpPr>
          <p:cNvPr id="26628" name="Fußzeilenplatzhalter 3"/>
          <p:cNvSpPr>
            <a:spLocks noGrp="1"/>
          </p:cNvSpPr>
          <p:nvPr>
            <p:ph type="ftr" sz="quarter" idx="10"/>
          </p:nvPr>
        </p:nvSpPr>
        <p:spPr>
          <a:noFill/>
        </p:spPr>
        <p:txBody>
          <a:bodyPr/>
          <a:lstStyle/>
          <a:p>
            <a:r>
              <a:rPr lang="de-DE" dirty="0" smtClean="0"/>
              <a:t>Kluge/Rogg/Juni 2016</a:t>
            </a:r>
          </a:p>
        </p:txBody>
      </p:sp>
      <p:sp>
        <p:nvSpPr>
          <p:cNvPr id="26629" name="Foliennummernplatzhalter 4"/>
          <p:cNvSpPr>
            <a:spLocks noGrp="1"/>
          </p:cNvSpPr>
          <p:nvPr>
            <p:ph type="sldNum" sz="quarter" idx="11"/>
          </p:nvPr>
        </p:nvSpPr>
        <p:spPr>
          <a:noFill/>
        </p:spPr>
        <p:txBody>
          <a:bodyPr/>
          <a:lstStyle/>
          <a:p>
            <a:fld id="{0E8CF7F6-8D2C-4465-83F3-FF62F1B35993}" type="slidenum">
              <a:rPr lang="de-DE" smtClean="0"/>
              <a:pPr/>
              <a:t>13</a:t>
            </a:fld>
            <a:endParaRPr lang="de-DE" smtClean="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Inhaltsplatzhalter 2"/>
          <p:cNvSpPr>
            <a:spLocks noGrp="1"/>
          </p:cNvSpPr>
          <p:nvPr>
            <p:ph idx="1"/>
          </p:nvPr>
        </p:nvSpPr>
        <p:spPr>
          <a:xfrm>
            <a:off x="250825" y="1844824"/>
            <a:ext cx="8642350" cy="4463901"/>
          </a:xfrm>
        </p:spPr>
        <p:txBody>
          <a:bodyPr/>
          <a:lstStyle/>
          <a:p>
            <a:pPr lvl="1">
              <a:buNone/>
            </a:pPr>
            <a:r>
              <a:rPr lang="de-DE" dirty="0" smtClean="0"/>
              <a:t>	Ist </a:t>
            </a:r>
            <a:r>
              <a:rPr lang="de-DE" dirty="0" smtClean="0"/>
              <a:t>die Ich kann-Liste ein Instrument, mit dem man in den unterschiedlichen Jahrgängen gut arbeiten kann? </a:t>
            </a:r>
            <a:r>
              <a:rPr lang="de-DE" dirty="0" smtClean="0"/>
              <a:t>Was </a:t>
            </a:r>
            <a:r>
              <a:rPr lang="de-DE" dirty="0" smtClean="0"/>
              <a:t>gilt es zu ergänzen/ zu </a:t>
            </a:r>
            <a:r>
              <a:rPr lang="de-DE" dirty="0" smtClean="0"/>
              <a:t>verändern? </a:t>
            </a:r>
            <a:r>
              <a:rPr lang="de-DE" dirty="0" smtClean="0"/>
              <a:t>Verstehen Sie ‚Diagnose‘ als ‚Anamnese‘, Bewertung im Nachklang oder setzen Sie sie in einem kontinuierlichen Prozess </a:t>
            </a:r>
            <a:r>
              <a:rPr lang="de-DE" dirty="0" smtClean="0"/>
              <a:t>ein? Mit </a:t>
            </a:r>
            <a:r>
              <a:rPr lang="de-DE" dirty="0" smtClean="0"/>
              <a:t>welchen Methoden oder Instrumenten verschränken Sie Fremd- und </a:t>
            </a:r>
            <a:r>
              <a:rPr lang="de-DE" dirty="0" smtClean="0"/>
              <a:t>Selbst-</a:t>
            </a:r>
            <a:r>
              <a:rPr lang="de-DE" dirty="0" err="1" smtClean="0"/>
              <a:t>einschätzung</a:t>
            </a:r>
            <a:r>
              <a:rPr lang="de-DE" dirty="0" smtClean="0"/>
              <a:t>? Wäre </a:t>
            </a:r>
            <a:r>
              <a:rPr lang="de-DE" dirty="0" smtClean="0"/>
              <a:t>eine sprachliche Erweiterung (z.B. in Form einer weiteren leeren Spalte) der Standardvorgaben durch die </a:t>
            </a:r>
            <a:r>
              <a:rPr lang="de-DE" dirty="0" err="1" smtClean="0"/>
              <a:t>Schüler_innen</a:t>
            </a:r>
            <a:r>
              <a:rPr lang="de-DE" dirty="0" smtClean="0"/>
              <a:t> sinnvoll? </a:t>
            </a:r>
            <a:r>
              <a:rPr lang="de-DE" dirty="0" smtClean="0"/>
              <a:t>Lassen sie es uns wissen!</a:t>
            </a:r>
            <a:endParaRPr lang="de-DE" dirty="0" smtClean="0"/>
          </a:p>
          <a:p>
            <a:pPr>
              <a:buNone/>
            </a:pPr>
            <a:endParaRPr lang="de-DE" dirty="0" smtClean="0"/>
          </a:p>
        </p:txBody>
      </p:sp>
      <p:sp>
        <p:nvSpPr>
          <p:cNvPr id="28676" name="Fußzeilenplatzhalter 3"/>
          <p:cNvSpPr>
            <a:spLocks noGrp="1"/>
          </p:cNvSpPr>
          <p:nvPr>
            <p:ph type="ftr" sz="quarter" idx="10"/>
          </p:nvPr>
        </p:nvSpPr>
        <p:spPr>
          <a:noFill/>
        </p:spPr>
        <p:txBody>
          <a:bodyPr/>
          <a:lstStyle/>
          <a:p>
            <a:r>
              <a:rPr lang="de-DE" dirty="0" smtClean="0"/>
              <a:t>Kluge/Rogg/Juni </a:t>
            </a:r>
            <a:r>
              <a:rPr lang="de-DE" dirty="0" smtClean="0"/>
              <a:t>2016</a:t>
            </a:r>
          </a:p>
        </p:txBody>
      </p:sp>
      <p:sp>
        <p:nvSpPr>
          <p:cNvPr id="28677" name="Foliennummernplatzhalter 4"/>
          <p:cNvSpPr>
            <a:spLocks noGrp="1"/>
          </p:cNvSpPr>
          <p:nvPr>
            <p:ph type="sldNum" sz="quarter" idx="11"/>
          </p:nvPr>
        </p:nvSpPr>
        <p:spPr>
          <a:noFill/>
        </p:spPr>
        <p:txBody>
          <a:bodyPr/>
          <a:lstStyle/>
          <a:p>
            <a:fld id="{8FD08C66-CE2A-4BD2-B9CA-C2EC776D71E3}" type="slidenum">
              <a:rPr lang="de-DE" smtClean="0"/>
              <a:pPr/>
              <a:t>14</a:t>
            </a:fld>
            <a:endParaRPr lang="de-DE" smtClean="0"/>
          </a:p>
        </p:txBody>
      </p:sp>
      <p:sp>
        <p:nvSpPr>
          <p:cNvPr id="7" name="Rechteck 6"/>
          <p:cNvSpPr/>
          <p:nvPr/>
        </p:nvSpPr>
        <p:spPr>
          <a:xfrm>
            <a:off x="2286000" y="2828836"/>
            <a:ext cx="4572000" cy="461665"/>
          </a:xfrm>
          <a:prstGeom prst="rect">
            <a:avLst/>
          </a:prstGeom>
        </p:spPr>
        <p:txBody>
          <a:bodyPr>
            <a:spAutoFit/>
          </a:bodyPr>
          <a:lstStyle/>
          <a:p>
            <a:endParaRPr lang="de-DE" dirty="0"/>
          </a:p>
        </p:txBody>
      </p:sp>
      <p:sp>
        <p:nvSpPr>
          <p:cNvPr id="8" name="Rechteck 7"/>
          <p:cNvSpPr/>
          <p:nvPr/>
        </p:nvSpPr>
        <p:spPr>
          <a:xfrm>
            <a:off x="5796136" y="836712"/>
            <a:ext cx="3240360" cy="830997"/>
          </a:xfrm>
          <a:prstGeom prst="rect">
            <a:avLst/>
          </a:prstGeom>
          <a:solidFill>
            <a:schemeClr val="bg1"/>
          </a:solidFill>
        </p:spPr>
        <p:txBody>
          <a:bodyPr wrap="square">
            <a:spAutoFit/>
          </a:bodyPr>
          <a:lstStyle/>
          <a:p>
            <a:endParaRPr lang="de-DE" b="1" dirty="0" smtClean="0">
              <a:latin typeface="Verdana" pitchFamily="34" charset="0"/>
              <a:ea typeface="Verdana" pitchFamily="34" charset="0"/>
              <a:cs typeface="Verdana" pitchFamily="34" charset="0"/>
            </a:endParaRPr>
          </a:p>
          <a:p>
            <a:r>
              <a:rPr lang="de-DE" b="1" dirty="0" smtClean="0">
                <a:latin typeface="Verdana" pitchFamily="34" charset="0"/>
                <a:ea typeface="Verdana" pitchFamily="34" charset="0"/>
                <a:cs typeface="Verdana" pitchFamily="34" charset="0"/>
              </a:rPr>
              <a:t>Feedback</a:t>
            </a:r>
            <a:endParaRPr lang="de-DE" b="1" dirty="0">
              <a:latin typeface="Verdana" pitchFamily="34" charset="0"/>
              <a:ea typeface="Verdana" pitchFamily="34" charset="0"/>
              <a:cs typeface="Verdana" pitchFamily="34" charset="0"/>
            </a:endParaRP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idx="4294967295"/>
          </p:nvPr>
        </p:nvSpPr>
        <p:spPr>
          <a:xfrm>
            <a:off x="357188" y="1934915"/>
            <a:ext cx="8382000" cy="1692771"/>
          </a:xfrm>
        </p:spPr>
        <p:txBody>
          <a:bodyPr>
            <a:spAutoFit/>
          </a:bodyPr>
          <a:lstStyle/>
          <a:p>
            <a:pPr algn="ctr" eaLnBrk="1" hangingPunct="1"/>
            <a:r>
              <a:rPr lang="de-DE" altLang="en-US" sz="2400" dirty="0" smtClean="0"/>
              <a:t>Vielen Dank für Ihre Aufmerksamkeit! </a:t>
            </a:r>
            <a:r>
              <a:rPr lang="en-US" altLang="en-US" sz="2400" dirty="0" smtClean="0"/>
              <a:t/>
            </a:r>
            <a:br>
              <a:rPr lang="en-US" altLang="en-US" sz="2400" dirty="0" smtClean="0"/>
            </a:br>
            <a:r>
              <a:rPr lang="en-US" altLang="en-US" sz="1600" dirty="0" smtClean="0"/>
              <a:t/>
            </a:r>
            <a:br>
              <a:rPr lang="en-US" altLang="en-US" sz="1600" dirty="0" smtClean="0"/>
            </a:br>
            <a:r>
              <a:rPr lang="en-US" altLang="en-US" sz="1600" b="0" dirty="0" err="1" smtClean="0"/>
              <a:t>Kontakt:Ursula</a:t>
            </a:r>
            <a:r>
              <a:rPr lang="en-US" altLang="en-US" sz="1600" b="0" dirty="0" smtClean="0"/>
              <a:t> Rogg</a:t>
            </a:r>
            <a:br>
              <a:rPr lang="en-US" altLang="en-US" sz="1600" b="0" dirty="0" smtClean="0"/>
            </a:br>
            <a:r>
              <a:rPr lang="en-US" altLang="en-US" sz="1600" b="0" dirty="0" smtClean="0"/>
              <a:t/>
            </a:r>
            <a:br>
              <a:rPr lang="en-US" altLang="en-US" sz="1600" b="0" dirty="0" smtClean="0"/>
            </a:br>
            <a:r>
              <a:rPr lang="en-US" altLang="en-US" sz="1600" b="0" dirty="0" smtClean="0"/>
              <a:t>Tel: 03378 209 211</a:t>
            </a:r>
            <a:br>
              <a:rPr lang="en-US" altLang="en-US" sz="1600" b="0" dirty="0" smtClean="0"/>
            </a:br>
            <a:r>
              <a:rPr lang="en-US" altLang="en-US" sz="1600" b="0" dirty="0" smtClean="0"/>
              <a:t>E-Mail: ursula.rogg@lisum.berlin-brandenburg.de</a:t>
            </a:r>
            <a:endParaRPr lang="de-DE" sz="1600" b="0" dirty="0" smtClean="0"/>
          </a:p>
        </p:txBody>
      </p:sp>
      <p:sp>
        <p:nvSpPr>
          <p:cNvPr id="31747" name="Textfeld 4"/>
          <p:cNvSpPr txBox="1">
            <a:spLocks noChangeArrowheads="1"/>
          </p:cNvSpPr>
          <p:nvPr/>
        </p:nvSpPr>
        <p:spPr bwMode="auto">
          <a:xfrm>
            <a:off x="2195513" y="5775325"/>
            <a:ext cx="4752975" cy="338554"/>
          </a:xfrm>
          <a:prstGeom prst="rect">
            <a:avLst/>
          </a:prstGeom>
          <a:noFill/>
          <a:ln w="9525">
            <a:noFill/>
            <a:miter lim="800000"/>
            <a:headEnd/>
            <a:tailEnd/>
          </a:ln>
        </p:spPr>
        <p:txBody>
          <a:bodyPr>
            <a:spAutoFit/>
          </a:bodyPr>
          <a:lstStyle/>
          <a:p>
            <a:pPr algn="ctr">
              <a:defRPr/>
            </a:pPr>
            <a:r>
              <a:rPr lang="en-US" altLang="en-US" sz="1600" dirty="0">
                <a:solidFill>
                  <a:schemeClr val="accent2">
                    <a:lumMod val="50000"/>
                  </a:schemeClr>
                </a:solidFill>
                <a:latin typeface="Verdana" pitchFamily="34" charset="0"/>
                <a:ea typeface="Verdana" pitchFamily="34" charset="0"/>
                <a:cs typeface="Verdana" pitchFamily="34" charset="0"/>
              </a:rPr>
              <a:t>www.lisum.berlin-brandenburg.de</a:t>
            </a:r>
            <a:endParaRPr lang="de-DE" sz="1600" dirty="0">
              <a:solidFill>
                <a:schemeClr val="accent2">
                  <a:lumMod val="50000"/>
                </a:schemeClr>
              </a:solidFill>
              <a:latin typeface="Verdana" pitchFamily="34" charset="0"/>
              <a:ea typeface="Verdana" pitchFamily="34" charset="0"/>
              <a:cs typeface="Verdana" pitchFamily="34" charset="0"/>
            </a:endParaRPr>
          </a:p>
        </p:txBody>
      </p:sp>
      <p:sp>
        <p:nvSpPr>
          <p:cNvPr id="4" name="Textfeld 3"/>
          <p:cNvSpPr txBox="1"/>
          <p:nvPr/>
        </p:nvSpPr>
        <p:spPr>
          <a:xfrm>
            <a:off x="323850" y="4365625"/>
            <a:ext cx="8640763" cy="584200"/>
          </a:xfrm>
          <a:prstGeom prst="rect">
            <a:avLst/>
          </a:prstGeom>
          <a:noFill/>
        </p:spPr>
        <p:txBody>
          <a:bodyPr>
            <a:spAutoFit/>
          </a:bodyPr>
          <a:lstStyle/>
          <a:p>
            <a:pPr>
              <a:defRPr/>
            </a:pPr>
            <a:r>
              <a:rPr lang="de-DE" sz="1600" dirty="0">
                <a:solidFill>
                  <a:schemeClr val="accent2">
                    <a:lumMod val="50000"/>
                  </a:schemeClr>
                </a:solidFill>
                <a:latin typeface="Verdana" pitchFamily="34" charset="0"/>
                <a:ea typeface="Verdana" pitchFamily="34" charset="0"/>
                <a:cs typeface="Verdana" pitchFamily="34" charset="0"/>
              </a:rPr>
              <a:t>Hinweise zur Verwendung: </a:t>
            </a:r>
            <a:r>
              <a:rPr lang="de-DE" altLang="de-DE" sz="1600" dirty="0">
                <a:solidFill>
                  <a:schemeClr val="accent2">
                    <a:lumMod val="50000"/>
                  </a:schemeClr>
                </a:solidFill>
                <a:latin typeface="Verdana" pitchFamily="34" charset="0"/>
                <a:ea typeface="Verdana" pitchFamily="34" charset="0"/>
                <a:cs typeface="Verdana" pitchFamily="34" charset="0"/>
              </a:rPr>
              <a:t>Dieses Werk ist lizenziert unter einer</a:t>
            </a:r>
          </a:p>
          <a:p>
            <a:pPr>
              <a:defRPr/>
            </a:pPr>
            <a:r>
              <a:rPr lang="de-DE" altLang="de-DE" sz="1600" dirty="0">
                <a:solidFill>
                  <a:schemeClr val="accent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hlinkClick r:id="rId2"/>
              </a:rPr>
              <a:t>Creative </a:t>
            </a:r>
            <a:r>
              <a:rPr lang="de-DE" altLang="de-DE" sz="1600" dirty="0" err="1">
                <a:solidFill>
                  <a:schemeClr val="accent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hlinkClick r:id="rId2"/>
              </a:rPr>
              <a:t>Commons</a:t>
            </a:r>
            <a:r>
              <a:rPr lang="de-DE" altLang="de-DE" sz="1600" dirty="0">
                <a:solidFill>
                  <a:schemeClr val="accent2">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hlinkClick r:id="rId2"/>
              </a:rPr>
              <a:t> Namensnennung-Keine Bearbeitung 3.0 Deutschland Lizenz</a:t>
            </a:r>
            <a:r>
              <a:rPr lang="de-DE" altLang="de-DE" sz="1600" dirty="0">
                <a:solidFill>
                  <a:schemeClr val="accent2">
                    <a:lumMod val="75000"/>
                  </a:schemeClr>
                </a:solidFill>
                <a:latin typeface="Verdana" pitchFamily="34" charset="0"/>
                <a:ea typeface="Verdana" pitchFamily="34" charset="0"/>
                <a:cs typeface="Verdana" pitchFamily="34" charset="0"/>
              </a:rPr>
              <a:t>.</a:t>
            </a:r>
          </a:p>
        </p:txBody>
      </p:sp>
      <p:pic>
        <p:nvPicPr>
          <p:cNvPr id="29701" name="Grafik 17" descr="by-nd.png"/>
          <p:cNvPicPr>
            <a:picLocks noChangeAspect="1"/>
          </p:cNvPicPr>
          <p:nvPr/>
        </p:nvPicPr>
        <p:blipFill>
          <a:blip r:embed="rId3" cstate="print"/>
          <a:srcRect/>
          <a:stretch>
            <a:fillRect/>
          </a:stretch>
        </p:blipFill>
        <p:spPr bwMode="auto">
          <a:xfrm>
            <a:off x="323850" y="5589588"/>
            <a:ext cx="1195388" cy="4286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el 1"/>
          <p:cNvSpPr>
            <a:spLocks noGrp="1"/>
          </p:cNvSpPr>
          <p:nvPr>
            <p:ph type="title"/>
          </p:nvPr>
        </p:nvSpPr>
        <p:spPr>
          <a:xfrm>
            <a:off x="250825" y="1196975"/>
            <a:ext cx="8497888" cy="863600"/>
          </a:xfrm>
        </p:spPr>
        <p:txBody>
          <a:bodyPr/>
          <a:lstStyle/>
          <a:p>
            <a:r>
              <a:rPr lang="de-DE" sz="2800" smtClean="0"/>
              <a:t>Beispiel für eine Ich-Kann-Liste (Sek1)</a:t>
            </a:r>
          </a:p>
        </p:txBody>
      </p:sp>
      <p:sp>
        <p:nvSpPr>
          <p:cNvPr id="1028" name="Fußzeilenplatzhalter 3"/>
          <p:cNvSpPr>
            <a:spLocks noGrp="1"/>
          </p:cNvSpPr>
          <p:nvPr>
            <p:ph type="ftr" sz="quarter" idx="10"/>
          </p:nvPr>
        </p:nvSpPr>
        <p:spPr>
          <a:noFill/>
        </p:spPr>
        <p:txBody>
          <a:bodyPr/>
          <a:lstStyle/>
          <a:p>
            <a:r>
              <a:rPr lang="de-DE" dirty="0" smtClean="0"/>
              <a:t>Kluge/Rogg/Juni 2016</a:t>
            </a:r>
          </a:p>
        </p:txBody>
      </p:sp>
      <p:graphicFrame>
        <p:nvGraphicFramePr>
          <p:cNvPr id="1026" name="Inhaltsplatzhalter 5"/>
          <p:cNvGraphicFramePr>
            <a:graphicFrameLocks noChangeAspect="1"/>
          </p:cNvGraphicFramePr>
          <p:nvPr>
            <p:ph idx="1"/>
          </p:nvPr>
        </p:nvGraphicFramePr>
        <p:xfrm>
          <a:off x="250825" y="1773238"/>
          <a:ext cx="8497888" cy="4732337"/>
        </p:xfrm>
        <a:graphic>
          <a:graphicData uri="http://schemas.openxmlformats.org/presentationml/2006/ole">
            <p:oleObj spid="_x0000_s1026" name="Dokument" r:id="rId3" imgW="9320270" imgH="5838972" progId="Word.Document.12">
              <p:embed/>
            </p:oleObj>
          </a:graphicData>
        </a:graphic>
      </p:graphicFrame>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250825" y="1412875"/>
            <a:ext cx="8642350" cy="569913"/>
          </a:xfrm>
        </p:spPr>
        <p:txBody>
          <a:bodyPr/>
          <a:lstStyle/>
          <a:p>
            <a:r>
              <a:rPr lang="de-DE" sz="2800" dirty="0" smtClean="0"/>
              <a:t>Idee </a:t>
            </a:r>
            <a:r>
              <a:rPr lang="de-DE" sz="2800" dirty="0" smtClean="0"/>
              <a:t>der Ich-kann-Liste</a:t>
            </a:r>
            <a:r>
              <a:rPr lang="de-DE" dirty="0" smtClean="0"/>
              <a:t/>
            </a:r>
            <a:br>
              <a:rPr lang="de-DE" dirty="0" smtClean="0"/>
            </a:br>
            <a:endParaRPr lang="de-DE" dirty="0" smtClean="0"/>
          </a:p>
        </p:txBody>
      </p:sp>
      <p:sp>
        <p:nvSpPr>
          <p:cNvPr id="15364" name="Fußzeilenplatzhalter 3"/>
          <p:cNvSpPr>
            <a:spLocks noGrp="1"/>
          </p:cNvSpPr>
          <p:nvPr>
            <p:ph type="ftr" sz="quarter" idx="10"/>
          </p:nvPr>
        </p:nvSpPr>
        <p:spPr>
          <a:noFill/>
        </p:spPr>
        <p:txBody>
          <a:bodyPr/>
          <a:lstStyle/>
          <a:p>
            <a:r>
              <a:rPr lang="de-DE" dirty="0" smtClean="0"/>
              <a:t>Kluge/Rogg/Juni 2016</a:t>
            </a:r>
          </a:p>
        </p:txBody>
      </p:sp>
      <p:sp>
        <p:nvSpPr>
          <p:cNvPr id="15365" name="Foliennummernplatzhalter 4"/>
          <p:cNvSpPr>
            <a:spLocks noGrp="1"/>
          </p:cNvSpPr>
          <p:nvPr>
            <p:ph type="sldNum" sz="quarter" idx="11"/>
          </p:nvPr>
        </p:nvSpPr>
        <p:spPr>
          <a:noFill/>
        </p:spPr>
        <p:txBody>
          <a:bodyPr/>
          <a:lstStyle/>
          <a:p>
            <a:fld id="{3021AC8A-6414-40BF-805A-78DA45492C71}" type="slidenum">
              <a:rPr lang="de-DE" smtClean="0"/>
              <a:pPr/>
              <a:t>3</a:t>
            </a:fld>
            <a:endParaRPr lang="de-DE" smtClean="0"/>
          </a:p>
        </p:txBody>
      </p:sp>
      <p:sp>
        <p:nvSpPr>
          <p:cNvPr id="6" name="Rechteck 5"/>
          <p:cNvSpPr/>
          <p:nvPr/>
        </p:nvSpPr>
        <p:spPr>
          <a:xfrm>
            <a:off x="683568" y="2132856"/>
            <a:ext cx="7704856" cy="4154984"/>
          </a:xfrm>
          <a:prstGeom prst="rect">
            <a:avLst/>
          </a:prstGeom>
        </p:spPr>
        <p:txBody>
          <a:bodyPr wrap="square">
            <a:spAutoFit/>
          </a:bodyPr>
          <a:lstStyle/>
          <a:p>
            <a:pPr>
              <a:buFont typeface="Wingdings" pitchFamily="2" charset="2"/>
              <a:buNone/>
              <a:defRPr/>
            </a:pPr>
            <a:r>
              <a:rPr lang="de-DE" dirty="0" smtClean="0">
                <a:solidFill>
                  <a:schemeClr val="accent6">
                    <a:lumMod val="50000"/>
                  </a:schemeClr>
                </a:solidFill>
                <a:latin typeface="Verdana" pitchFamily="34" charset="0"/>
                <a:ea typeface="Verdana" pitchFamily="34" charset="0"/>
                <a:cs typeface="Verdana" pitchFamily="34" charset="0"/>
              </a:rPr>
              <a:t>Konkrete </a:t>
            </a:r>
            <a:r>
              <a:rPr lang="de-DE" dirty="0">
                <a:solidFill>
                  <a:schemeClr val="accent6">
                    <a:lumMod val="50000"/>
                  </a:schemeClr>
                </a:solidFill>
                <a:latin typeface="Verdana" pitchFamily="34" charset="0"/>
                <a:ea typeface="Verdana" pitchFamily="34" charset="0"/>
                <a:cs typeface="Verdana" pitchFamily="34" charset="0"/>
              </a:rPr>
              <a:t>Lehr-Lern-Inhalte werden an die Standards geknüpft; damit kann </a:t>
            </a:r>
            <a:r>
              <a:rPr lang="de-DE" dirty="0" smtClean="0">
                <a:solidFill>
                  <a:schemeClr val="accent6">
                    <a:lumMod val="50000"/>
                  </a:schemeClr>
                </a:solidFill>
                <a:latin typeface="Verdana" pitchFamily="34" charset="0"/>
                <a:ea typeface="Verdana" pitchFamily="34" charset="0"/>
                <a:cs typeface="Verdana" pitchFamily="34" charset="0"/>
              </a:rPr>
              <a:t>die </a:t>
            </a:r>
            <a:r>
              <a:rPr lang="de-DE" dirty="0" err="1" smtClean="0">
                <a:solidFill>
                  <a:schemeClr val="accent6">
                    <a:lumMod val="50000"/>
                  </a:schemeClr>
                </a:solidFill>
                <a:latin typeface="Verdana" pitchFamily="34" charset="0"/>
                <a:ea typeface="Verdana" pitchFamily="34" charset="0"/>
                <a:cs typeface="Verdana" pitchFamily="34" charset="0"/>
              </a:rPr>
              <a:t>Lehrer_in</a:t>
            </a:r>
            <a:r>
              <a:rPr lang="de-DE" dirty="0" smtClean="0">
                <a:solidFill>
                  <a:schemeClr val="accent6">
                    <a:lumMod val="50000"/>
                  </a:schemeClr>
                </a:solidFill>
                <a:latin typeface="Verdana" pitchFamily="34" charset="0"/>
                <a:ea typeface="Verdana" pitchFamily="34" charset="0"/>
                <a:cs typeface="Verdana" pitchFamily="34" charset="0"/>
              </a:rPr>
              <a:t> diagnostizieren auf </a:t>
            </a:r>
            <a:r>
              <a:rPr lang="de-DE" dirty="0">
                <a:solidFill>
                  <a:schemeClr val="accent6">
                    <a:lumMod val="50000"/>
                  </a:schemeClr>
                </a:solidFill>
                <a:latin typeface="Verdana" pitchFamily="34" charset="0"/>
                <a:ea typeface="Verdana" pitchFamily="34" charset="0"/>
                <a:cs typeface="Verdana" pitchFamily="34" charset="0"/>
              </a:rPr>
              <a:t>welcher </a:t>
            </a:r>
            <a:r>
              <a:rPr lang="de-DE" dirty="0" smtClean="0">
                <a:solidFill>
                  <a:schemeClr val="accent6">
                    <a:lumMod val="50000"/>
                  </a:schemeClr>
                </a:solidFill>
                <a:latin typeface="Verdana" pitchFamily="34" charset="0"/>
                <a:ea typeface="Verdana" pitchFamily="34" charset="0"/>
                <a:cs typeface="Verdana" pitchFamily="34" charset="0"/>
              </a:rPr>
              <a:t>Niveaustufe </a:t>
            </a:r>
            <a:r>
              <a:rPr lang="de-DE" dirty="0">
                <a:solidFill>
                  <a:schemeClr val="accent6">
                    <a:lumMod val="50000"/>
                  </a:schemeClr>
                </a:solidFill>
                <a:latin typeface="Verdana" pitchFamily="34" charset="0"/>
                <a:ea typeface="Verdana" pitchFamily="34" charset="0"/>
                <a:cs typeface="Verdana" pitchFamily="34" charset="0"/>
              </a:rPr>
              <a:t>die einzelne </a:t>
            </a:r>
            <a:r>
              <a:rPr lang="de-DE" dirty="0" err="1">
                <a:solidFill>
                  <a:schemeClr val="accent6">
                    <a:lumMod val="50000"/>
                  </a:schemeClr>
                </a:solidFill>
                <a:latin typeface="Verdana" pitchFamily="34" charset="0"/>
                <a:ea typeface="Verdana" pitchFamily="34" charset="0"/>
                <a:cs typeface="Verdana" pitchFamily="34" charset="0"/>
              </a:rPr>
              <a:t>Schüler_in</a:t>
            </a:r>
            <a:r>
              <a:rPr lang="de-DE" dirty="0">
                <a:solidFill>
                  <a:schemeClr val="accent6">
                    <a:lumMod val="50000"/>
                  </a:schemeClr>
                </a:solidFill>
                <a:latin typeface="Verdana" pitchFamily="34" charset="0"/>
                <a:ea typeface="Verdana" pitchFamily="34" charset="0"/>
                <a:cs typeface="Verdana" pitchFamily="34" charset="0"/>
              </a:rPr>
              <a:t> steht; die Förderungen zum Erreichen der nächsten Niveaustufe setzt hier an</a:t>
            </a:r>
            <a:r>
              <a:rPr lang="de-DE" dirty="0" smtClean="0">
                <a:solidFill>
                  <a:schemeClr val="accent6">
                    <a:lumMod val="50000"/>
                  </a:schemeClr>
                </a:solidFill>
                <a:latin typeface="Verdana" pitchFamily="34" charset="0"/>
                <a:ea typeface="Verdana" pitchFamily="34" charset="0"/>
                <a:cs typeface="Verdana" pitchFamily="34" charset="0"/>
              </a:rPr>
              <a:t>.</a:t>
            </a:r>
          </a:p>
          <a:p>
            <a:pPr>
              <a:buFont typeface="Wingdings" pitchFamily="2" charset="2"/>
              <a:buNone/>
              <a:defRPr/>
            </a:pPr>
            <a:endParaRPr lang="de-DE" dirty="0" smtClean="0">
              <a:solidFill>
                <a:schemeClr val="accent6">
                  <a:lumMod val="50000"/>
                </a:schemeClr>
              </a:solidFill>
              <a:latin typeface="Verdana" pitchFamily="34" charset="0"/>
              <a:ea typeface="Verdana" pitchFamily="34" charset="0"/>
              <a:cs typeface="Verdana" pitchFamily="34" charset="0"/>
            </a:endParaRPr>
          </a:p>
          <a:p>
            <a:pPr>
              <a:buFont typeface="Wingdings" pitchFamily="2" charset="2"/>
              <a:buNone/>
              <a:defRPr/>
            </a:pPr>
            <a:r>
              <a:rPr lang="de-DE" dirty="0" smtClean="0">
                <a:solidFill>
                  <a:schemeClr val="accent6">
                    <a:lumMod val="50000"/>
                  </a:schemeClr>
                </a:solidFill>
                <a:latin typeface="Verdana" pitchFamily="34" charset="0"/>
                <a:ea typeface="Verdana" pitchFamily="34" charset="0"/>
                <a:cs typeface="Verdana" pitchFamily="34" charset="0"/>
              </a:rPr>
              <a:t>Auch können die </a:t>
            </a:r>
            <a:r>
              <a:rPr lang="de-DE" dirty="0" err="1" smtClean="0">
                <a:solidFill>
                  <a:schemeClr val="accent6">
                    <a:lumMod val="50000"/>
                  </a:schemeClr>
                </a:solidFill>
                <a:latin typeface="Verdana" pitchFamily="34" charset="0"/>
                <a:ea typeface="Verdana" pitchFamily="34" charset="0"/>
                <a:cs typeface="Verdana" pitchFamily="34" charset="0"/>
              </a:rPr>
              <a:t>Schüler_innen</a:t>
            </a:r>
            <a:r>
              <a:rPr lang="de-DE" dirty="0" smtClean="0">
                <a:solidFill>
                  <a:schemeClr val="accent6">
                    <a:lumMod val="50000"/>
                  </a:schemeClr>
                </a:solidFill>
                <a:latin typeface="Verdana" pitchFamily="34" charset="0"/>
                <a:ea typeface="Verdana" pitchFamily="34" charset="0"/>
                <a:cs typeface="Verdana" pitchFamily="34" charset="0"/>
              </a:rPr>
              <a:t> selbst ihre Kompetenzen und weitere Schwierigkeitsstufen damit einschätzen. Voraussetzung: Die Ich-kann-Liste ist </a:t>
            </a:r>
            <a:r>
              <a:rPr lang="de-DE" dirty="0">
                <a:solidFill>
                  <a:schemeClr val="accent6">
                    <a:lumMod val="50000"/>
                  </a:schemeClr>
                </a:solidFill>
                <a:latin typeface="Verdana" pitchFamily="34" charset="0"/>
                <a:ea typeface="Verdana" pitchFamily="34" charset="0"/>
                <a:cs typeface="Verdana" pitchFamily="34" charset="0"/>
              </a:rPr>
              <a:t>für alle </a:t>
            </a:r>
            <a:r>
              <a:rPr lang="de-DE" dirty="0" smtClean="0">
                <a:solidFill>
                  <a:schemeClr val="accent6">
                    <a:lumMod val="50000"/>
                  </a:schemeClr>
                </a:solidFill>
                <a:latin typeface="Verdana" pitchFamily="34" charset="0"/>
                <a:ea typeface="Verdana" pitchFamily="34" charset="0"/>
                <a:cs typeface="Verdana" pitchFamily="34" charset="0"/>
              </a:rPr>
              <a:t>verständlich formuliert.</a:t>
            </a:r>
            <a:endParaRPr lang="de-DE" dirty="0">
              <a:solidFill>
                <a:schemeClr val="accent6">
                  <a:lumMod val="50000"/>
                </a:schemeClr>
              </a:solidFill>
              <a:latin typeface="Verdana" pitchFamily="34" charset="0"/>
              <a:ea typeface="Verdana" pitchFamily="34" charset="0"/>
              <a:cs typeface="Verdana" pitchFamily="34" charset="0"/>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250825" y="1412875"/>
            <a:ext cx="8642350" cy="569913"/>
          </a:xfrm>
        </p:spPr>
        <p:txBody>
          <a:bodyPr/>
          <a:lstStyle/>
          <a:p>
            <a:r>
              <a:rPr lang="de-DE" sz="2800" dirty="0" smtClean="0"/>
              <a:t>Ziele der Ich-kann-Liste</a:t>
            </a:r>
            <a:r>
              <a:rPr lang="de-DE" dirty="0" smtClean="0"/>
              <a:t/>
            </a:r>
            <a:br>
              <a:rPr lang="de-DE" dirty="0" smtClean="0"/>
            </a:br>
            <a:endParaRPr lang="de-DE" dirty="0" smtClean="0"/>
          </a:p>
        </p:txBody>
      </p:sp>
      <p:sp>
        <p:nvSpPr>
          <p:cNvPr id="15363" name="Inhaltsplatzhalter 2"/>
          <p:cNvSpPr>
            <a:spLocks noGrp="1"/>
          </p:cNvSpPr>
          <p:nvPr>
            <p:ph idx="1"/>
          </p:nvPr>
        </p:nvSpPr>
        <p:spPr>
          <a:xfrm>
            <a:off x="250825" y="2089150"/>
            <a:ext cx="8642350" cy="4219575"/>
          </a:xfrm>
        </p:spPr>
        <p:txBody>
          <a:bodyPr/>
          <a:lstStyle/>
          <a:p>
            <a:r>
              <a:rPr lang="de-DE" sz="2400" dirty="0" smtClean="0"/>
              <a:t>Die </a:t>
            </a:r>
            <a:r>
              <a:rPr lang="de-DE" sz="2400" dirty="0" err="1" smtClean="0"/>
              <a:t>Schüler_innen</a:t>
            </a:r>
            <a:r>
              <a:rPr lang="de-DE" sz="2400" dirty="0" smtClean="0"/>
              <a:t> nehmen am Prozess der Leistungseinschätzung </a:t>
            </a:r>
            <a:r>
              <a:rPr lang="de-DE" sz="2400" dirty="0" smtClean="0"/>
              <a:t>teil.</a:t>
            </a:r>
            <a:endParaRPr lang="de-DE" sz="2400" dirty="0" smtClean="0"/>
          </a:p>
          <a:p>
            <a:r>
              <a:rPr lang="de-DE" sz="2400" dirty="0" err="1" smtClean="0"/>
              <a:t>Lehrer_innen</a:t>
            </a:r>
            <a:r>
              <a:rPr lang="de-DE" sz="2400" dirty="0" smtClean="0"/>
              <a:t> </a:t>
            </a:r>
            <a:r>
              <a:rPr lang="de-DE" sz="2400" dirty="0" smtClean="0"/>
              <a:t>übersetzen die Standards </a:t>
            </a:r>
            <a:r>
              <a:rPr lang="de-DE" sz="2400" dirty="0" smtClean="0"/>
              <a:t>für </a:t>
            </a:r>
            <a:r>
              <a:rPr lang="de-DE" sz="2400" dirty="0" smtClean="0"/>
              <a:t>Schülerinnen und Schüler:</a:t>
            </a:r>
            <a:endParaRPr lang="de-DE" sz="2400" dirty="0" smtClean="0"/>
          </a:p>
          <a:p>
            <a:pPr lvl="1"/>
            <a:r>
              <a:rPr lang="de-DE" dirty="0" smtClean="0"/>
              <a:t>Sie bieten Verständlichkeit und den Bezug zur Unterrichtspraxis	</a:t>
            </a:r>
          </a:p>
          <a:p>
            <a:pPr lvl="1"/>
            <a:r>
              <a:rPr lang="de-DE" dirty="0" smtClean="0"/>
              <a:t>Sie stellen Verknüpfungen zwischen konkreten Unterrichtsthemen und dem individuellen Können der Schülerinnen und Schüler</a:t>
            </a:r>
            <a:r>
              <a:rPr lang="de-DE" dirty="0" smtClean="0"/>
              <a:t> her.</a:t>
            </a:r>
            <a:endParaRPr lang="de-DE" dirty="0" smtClean="0"/>
          </a:p>
          <a:p>
            <a:endParaRPr lang="de-DE" dirty="0" smtClean="0"/>
          </a:p>
        </p:txBody>
      </p:sp>
      <p:sp>
        <p:nvSpPr>
          <p:cNvPr id="15364" name="Fußzeilenplatzhalter 3"/>
          <p:cNvSpPr>
            <a:spLocks noGrp="1"/>
          </p:cNvSpPr>
          <p:nvPr>
            <p:ph type="ftr" sz="quarter" idx="10"/>
          </p:nvPr>
        </p:nvSpPr>
        <p:spPr>
          <a:noFill/>
        </p:spPr>
        <p:txBody>
          <a:bodyPr/>
          <a:lstStyle/>
          <a:p>
            <a:r>
              <a:rPr lang="de-DE" dirty="0" smtClean="0"/>
              <a:t>Kluge/Rogg/Juni 2016</a:t>
            </a:r>
          </a:p>
        </p:txBody>
      </p:sp>
      <p:sp>
        <p:nvSpPr>
          <p:cNvPr id="15365" name="Foliennummernplatzhalter 4"/>
          <p:cNvSpPr>
            <a:spLocks noGrp="1"/>
          </p:cNvSpPr>
          <p:nvPr>
            <p:ph type="sldNum" sz="quarter" idx="11"/>
          </p:nvPr>
        </p:nvSpPr>
        <p:spPr>
          <a:noFill/>
        </p:spPr>
        <p:txBody>
          <a:bodyPr/>
          <a:lstStyle/>
          <a:p>
            <a:fld id="{3021AC8A-6414-40BF-805A-78DA45492C71}" type="slidenum">
              <a:rPr lang="de-DE" smtClean="0"/>
              <a:pPr/>
              <a:t>4</a:t>
            </a:fld>
            <a:endParaRPr lang="de-DE" smtClean="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250825" y="836613"/>
            <a:ext cx="8642350" cy="857250"/>
          </a:xfrm>
          <a:solidFill>
            <a:schemeClr val="bg1"/>
          </a:solidFill>
        </p:spPr>
        <p:txBody>
          <a:bodyPr/>
          <a:lstStyle/>
          <a:p>
            <a:pPr algn="r">
              <a:defRPr/>
            </a:pPr>
            <a:r>
              <a:rPr lang="de-DE" sz="2800" dirty="0" smtClean="0">
                <a:solidFill>
                  <a:schemeClr val="accent6">
                    <a:lumMod val="50000"/>
                  </a:schemeClr>
                </a:solidFill>
              </a:rPr>
              <a:t>Teilhabe </a:t>
            </a:r>
            <a:r>
              <a:rPr lang="de-DE" sz="2800" dirty="0" smtClean="0">
                <a:solidFill>
                  <a:schemeClr val="accent6">
                    <a:lumMod val="50000"/>
                  </a:schemeClr>
                </a:solidFill>
              </a:rPr>
              <a:t>einfordern</a:t>
            </a:r>
          </a:p>
        </p:txBody>
      </p:sp>
      <p:sp>
        <p:nvSpPr>
          <p:cNvPr id="17411" name="Inhaltsplatzhalter 2"/>
          <p:cNvSpPr>
            <a:spLocks noGrp="1"/>
          </p:cNvSpPr>
          <p:nvPr>
            <p:ph idx="1"/>
          </p:nvPr>
        </p:nvSpPr>
        <p:spPr>
          <a:xfrm>
            <a:off x="250825" y="1412875"/>
            <a:ext cx="8642350" cy="4464050"/>
          </a:xfrm>
        </p:spPr>
        <p:txBody>
          <a:bodyPr/>
          <a:lstStyle/>
          <a:p>
            <a:pPr>
              <a:buFont typeface="Wingdings" pitchFamily="2" charset="2"/>
              <a:buNone/>
              <a:defRPr/>
            </a:pPr>
            <a:r>
              <a:rPr lang="de-DE" dirty="0" smtClean="0">
                <a:solidFill>
                  <a:schemeClr val="accent6">
                    <a:lumMod val="50000"/>
                  </a:schemeClr>
                </a:solidFill>
              </a:rPr>
              <a:t>	</a:t>
            </a:r>
          </a:p>
          <a:p>
            <a:pPr>
              <a:buFont typeface="Wingdings" pitchFamily="2" charset="2"/>
              <a:buNone/>
              <a:defRPr/>
            </a:pPr>
            <a:r>
              <a:rPr lang="de-DE" dirty="0" smtClean="0">
                <a:solidFill>
                  <a:schemeClr val="accent6">
                    <a:lumMod val="50000"/>
                  </a:schemeClr>
                </a:solidFill>
              </a:rPr>
              <a:t>	</a:t>
            </a:r>
            <a:r>
              <a:rPr lang="de-DE" dirty="0" err="1" smtClean="0">
                <a:solidFill>
                  <a:schemeClr val="accent6">
                    <a:lumMod val="50000"/>
                  </a:schemeClr>
                </a:solidFill>
              </a:rPr>
              <a:t>Schüler_innen</a:t>
            </a:r>
            <a:r>
              <a:rPr lang="de-DE" dirty="0" smtClean="0">
                <a:solidFill>
                  <a:schemeClr val="accent6">
                    <a:lumMod val="50000"/>
                  </a:schemeClr>
                </a:solidFill>
              </a:rPr>
              <a:t> verstehen zumeist die abstrakten Standard-Formulierung des RLP nicht. Mit der Ich-kann-Liste wird in der eigenen Unterrichtsplanung, analog zu den Standardformulierungen des Fachplans Kunst (C2), konkretes Können in Bezug zu einem Inhalt abgefragt. Diese Konkretisierung gilt es im Sinne der Selbsteinschätzung von </a:t>
            </a:r>
            <a:r>
              <a:rPr lang="de-DE" dirty="0" err="1" smtClean="0">
                <a:solidFill>
                  <a:schemeClr val="accent6">
                    <a:lumMod val="50000"/>
                  </a:schemeClr>
                </a:solidFill>
              </a:rPr>
              <a:t>Schüler_innen</a:t>
            </a:r>
            <a:r>
              <a:rPr lang="de-DE" dirty="0" smtClean="0">
                <a:solidFill>
                  <a:schemeClr val="accent6">
                    <a:lumMod val="50000"/>
                  </a:schemeClr>
                </a:solidFill>
              </a:rPr>
              <a:t> zu entwickeln (gelbes Feld)</a:t>
            </a:r>
          </a:p>
          <a:p>
            <a:pPr>
              <a:buFont typeface="Wingdings" pitchFamily="2" charset="2"/>
              <a:buNone/>
              <a:defRPr/>
            </a:pPr>
            <a:endParaRPr lang="de-DE" dirty="0" smtClean="0">
              <a:solidFill>
                <a:schemeClr val="tx1"/>
              </a:solidFill>
            </a:endParaRPr>
          </a:p>
          <a:p>
            <a:pPr>
              <a:buFont typeface="Wingdings" pitchFamily="2" charset="2"/>
              <a:buNone/>
              <a:defRPr/>
            </a:pPr>
            <a:endParaRPr lang="de-DE" dirty="0" smtClean="0">
              <a:solidFill>
                <a:schemeClr val="tx1"/>
              </a:solidFill>
            </a:endParaRPr>
          </a:p>
          <a:p>
            <a:pPr>
              <a:defRPr/>
            </a:pPr>
            <a:endParaRPr lang="de-DE" dirty="0" smtClean="0">
              <a:solidFill>
                <a:schemeClr val="tx1"/>
              </a:solidFill>
            </a:endParaRPr>
          </a:p>
        </p:txBody>
      </p:sp>
      <p:sp>
        <p:nvSpPr>
          <p:cNvPr id="21508" name="Fußzeilenplatzhalter 3"/>
          <p:cNvSpPr>
            <a:spLocks noGrp="1"/>
          </p:cNvSpPr>
          <p:nvPr>
            <p:ph type="ftr" sz="quarter" idx="10"/>
          </p:nvPr>
        </p:nvSpPr>
        <p:spPr>
          <a:noFill/>
        </p:spPr>
        <p:txBody>
          <a:bodyPr/>
          <a:lstStyle/>
          <a:p>
            <a:r>
              <a:rPr lang="de-DE" dirty="0" smtClean="0"/>
              <a:t>Kluge/Rogg/Juni 2016</a:t>
            </a:r>
          </a:p>
        </p:txBody>
      </p:sp>
      <p:sp>
        <p:nvSpPr>
          <p:cNvPr id="21509" name="Foliennummernplatzhalter 4"/>
          <p:cNvSpPr>
            <a:spLocks noGrp="1"/>
          </p:cNvSpPr>
          <p:nvPr>
            <p:ph type="sldNum" sz="quarter" idx="11"/>
          </p:nvPr>
        </p:nvSpPr>
        <p:spPr>
          <a:noFill/>
        </p:spPr>
        <p:txBody>
          <a:bodyPr/>
          <a:lstStyle/>
          <a:p>
            <a:fld id="{BBE01C33-8405-4892-8628-5433FA5AB9E3}" type="slidenum">
              <a:rPr lang="de-DE" smtClean="0"/>
              <a:pPr/>
              <a:t>5</a:t>
            </a:fld>
            <a:endParaRPr lang="de-DE" smtClean="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3563889" y="764704"/>
            <a:ext cx="5472608" cy="1368151"/>
          </a:xfrm>
          <a:solidFill>
            <a:schemeClr val="bg1"/>
          </a:solidFill>
        </p:spPr>
        <p:txBody>
          <a:bodyPr/>
          <a:lstStyle/>
          <a:p>
            <a:r>
              <a:rPr lang="de-DE" sz="2400" dirty="0" smtClean="0"/>
              <a:t>Erstellen einer </a:t>
            </a:r>
            <a:r>
              <a:rPr lang="de-DE" sz="2400" dirty="0" smtClean="0"/>
              <a:t>Ich-Kann-Liste</a:t>
            </a:r>
            <a:endParaRPr lang="de-DE" sz="2400" dirty="0" smtClean="0"/>
          </a:p>
        </p:txBody>
      </p:sp>
      <p:sp>
        <p:nvSpPr>
          <p:cNvPr id="23555" name="Fußzeilenplatzhalter 3"/>
          <p:cNvSpPr>
            <a:spLocks noGrp="1"/>
          </p:cNvSpPr>
          <p:nvPr>
            <p:ph type="ftr" sz="quarter" idx="10"/>
          </p:nvPr>
        </p:nvSpPr>
        <p:spPr>
          <a:noFill/>
        </p:spPr>
        <p:txBody>
          <a:bodyPr/>
          <a:lstStyle/>
          <a:p>
            <a:r>
              <a:rPr lang="de-DE" dirty="0" smtClean="0"/>
              <a:t>Kluge/Rogg/Juni 2016</a:t>
            </a:r>
          </a:p>
        </p:txBody>
      </p:sp>
      <p:graphicFrame>
        <p:nvGraphicFramePr>
          <p:cNvPr id="7" name="Inhaltsplatzhalter 6"/>
          <p:cNvGraphicFramePr>
            <a:graphicFrameLocks noGrp="1"/>
          </p:cNvGraphicFramePr>
          <p:nvPr>
            <p:ph idx="1"/>
          </p:nvPr>
        </p:nvGraphicFramePr>
        <p:xfrm>
          <a:off x="250825" y="2347913"/>
          <a:ext cx="8642349" cy="3920774"/>
        </p:xfrm>
        <a:graphic>
          <a:graphicData uri="http://schemas.openxmlformats.org/drawingml/2006/table">
            <a:tbl>
              <a:tblPr/>
              <a:tblGrid>
                <a:gridCol w="2447639"/>
                <a:gridCol w="3097355"/>
                <a:gridCol w="3097355"/>
              </a:tblGrid>
              <a:tr h="314920">
                <a:tc>
                  <a:txBody>
                    <a:bodyPr/>
                    <a:lstStyle/>
                    <a:p>
                      <a:pPr>
                        <a:lnSpc>
                          <a:spcPct val="115000"/>
                        </a:lnSpc>
                        <a:spcAft>
                          <a:spcPts val="0"/>
                        </a:spcAft>
                      </a:pPr>
                      <a:r>
                        <a:rPr lang="de-DE" sz="1300" dirty="0">
                          <a:solidFill>
                            <a:srgbClr val="808080"/>
                          </a:solidFill>
                          <a:latin typeface="Calibri"/>
                          <a:ea typeface="Calibri"/>
                          <a:cs typeface="Times New Roman"/>
                        </a:rPr>
                        <a:t>Für die Hand der…</a:t>
                      </a: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de-DE" sz="1300" b="1">
                          <a:solidFill>
                            <a:srgbClr val="808080"/>
                          </a:solidFill>
                          <a:latin typeface="Calibri"/>
                          <a:ea typeface="Calibri"/>
                          <a:cs typeface="Times New Roman"/>
                        </a:rPr>
                        <a:t>Lehrerinnen und Lehrer</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de-DE" sz="1300" b="1">
                          <a:solidFill>
                            <a:srgbClr val="808080"/>
                          </a:solidFill>
                          <a:latin typeface="Calibri"/>
                          <a:ea typeface="Calibri"/>
                          <a:cs typeface="Times New Roman"/>
                        </a:rPr>
                        <a:t>Schülerinnen und Schüler</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7449">
                <a:tc rowSpan="2">
                  <a:txBody>
                    <a:bodyPr/>
                    <a:lstStyle/>
                    <a:p>
                      <a:pPr>
                        <a:lnSpc>
                          <a:spcPct val="115000"/>
                        </a:lnSpc>
                        <a:spcAft>
                          <a:spcPts val="0"/>
                        </a:spcAft>
                      </a:pPr>
                      <a:r>
                        <a:rPr lang="de-DE" sz="1300">
                          <a:solidFill>
                            <a:srgbClr val="808080"/>
                          </a:solidFill>
                          <a:latin typeface="Calibri"/>
                          <a:ea typeface="Calibri"/>
                          <a:cs typeface="Times New Roman"/>
                        </a:rPr>
                        <a:t>Inhalt</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de-DE" sz="1300" dirty="0">
                          <a:solidFill>
                            <a:srgbClr val="808080"/>
                          </a:solidFill>
                          <a:latin typeface="Calibri"/>
                          <a:ea typeface="Calibri"/>
                          <a:cs typeface="Times New Roman"/>
                        </a:rPr>
                        <a:t>Allgemein, RLP</a:t>
                      </a: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de-DE" sz="1300">
                          <a:solidFill>
                            <a:srgbClr val="808080"/>
                          </a:solidFill>
                          <a:latin typeface="Calibri"/>
                          <a:ea typeface="Calibri"/>
                          <a:cs typeface="Times New Roman"/>
                        </a:rPr>
                        <a:t>Am Beispiel:</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5420">
                <a:tc vMerge="1">
                  <a:txBody>
                    <a:bodyPr/>
                    <a:lstStyle/>
                    <a:p>
                      <a:endParaRPr lang="de-DE"/>
                    </a:p>
                  </a:txBody>
                  <a:tcPr/>
                </a:tc>
                <a:tc>
                  <a:txBody>
                    <a:bodyPr/>
                    <a:lstStyle/>
                    <a:p>
                      <a:pPr algn="ctr">
                        <a:lnSpc>
                          <a:spcPct val="115000"/>
                        </a:lnSpc>
                        <a:spcAft>
                          <a:spcPts val="0"/>
                        </a:spcAft>
                      </a:pPr>
                      <a:endParaRPr lang="de-DE" sz="1000" dirty="0" smtClean="0">
                        <a:latin typeface="Calibri"/>
                        <a:ea typeface="Calibri"/>
                        <a:cs typeface="Times New Roman"/>
                      </a:endParaRPr>
                    </a:p>
                    <a:p>
                      <a:pPr algn="ctr">
                        <a:lnSpc>
                          <a:spcPct val="115000"/>
                        </a:lnSpc>
                        <a:spcAft>
                          <a:spcPts val="0"/>
                        </a:spcAft>
                      </a:pPr>
                      <a:r>
                        <a:rPr lang="de-DE" sz="1300" dirty="0" smtClean="0">
                          <a:solidFill>
                            <a:srgbClr val="FFFF00"/>
                          </a:solidFill>
                          <a:latin typeface="Calibri"/>
                          <a:ea typeface="Calibri"/>
                          <a:cs typeface="Times New Roman"/>
                        </a:rPr>
                        <a:t>JG / Thema</a:t>
                      </a:r>
                      <a:endParaRPr lang="de-DE" sz="1300" dirty="0">
                        <a:solidFill>
                          <a:srgbClr val="FFFF00"/>
                        </a:solidFill>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9677">
                <a:tc>
                  <a:txBody>
                    <a:bodyPr/>
                    <a:lstStyle/>
                    <a:p>
                      <a:pPr>
                        <a:lnSpc>
                          <a:spcPct val="115000"/>
                        </a:lnSpc>
                        <a:spcAft>
                          <a:spcPts val="0"/>
                        </a:spcAft>
                      </a:pPr>
                      <a:r>
                        <a:rPr lang="de-DE" sz="1300">
                          <a:solidFill>
                            <a:srgbClr val="808080"/>
                          </a:solidFill>
                          <a:latin typeface="Calibri"/>
                          <a:ea typeface="Calibri"/>
                          <a:cs typeface="Times New Roman"/>
                        </a:rPr>
                        <a:t>Kompetenzbereich</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de-DE" sz="1300" b="1" dirty="0">
                          <a:solidFill>
                            <a:srgbClr val="808080"/>
                          </a:solidFill>
                          <a:latin typeface="Calibri"/>
                          <a:ea typeface="Calibri"/>
                          <a:cs typeface="Times New Roman"/>
                        </a:rPr>
                        <a:t>Wahrnehmen </a:t>
                      </a: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de-DE"/>
                    </a:p>
                  </a:txBody>
                  <a:tcPr/>
                </a:tc>
              </a:tr>
              <a:tr h="374961">
                <a:tc>
                  <a:txBody>
                    <a:bodyPr/>
                    <a:lstStyle/>
                    <a:p>
                      <a:pPr>
                        <a:lnSpc>
                          <a:spcPct val="115000"/>
                        </a:lnSpc>
                        <a:spcAft>
                          <a:spcPts val="0"/>
                        </a:spcAft>
                      </a:pPr>
                      <a:r>
                        <a:rPr lang="de-DE" sz="1300">
                          <a:solidFill>
                            <a:srgbClr val="808080"/>
                          </a:solidFill>
                          <a:latin typeface="Calibri"/>
                          <a:ea typeface="Calibri"/>
                          <a:cs typeface="Times New Roman"/>
                        </a:rPr>
                        <a:t>Kompetenz</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lnSpc>
                          <a:spcPct val="115000"/>
                        </a:lnSpc>
                        <a:spcAft>
                          <a:spcPts val="0"/>
                        </a:spcAft>
                      </a:pPr>
                      <a:r>
                        <a:rPr lang="de-DE" sz="1300" dirty="0" smtClean="0">
                          <a:solidFill>
                            <a:srgbClr val="FFFF00"/>
                          </a:solidFill>
                          <a:latin typeface="Calibri"/>
                          <a:ea typeface="Calibri"/>
                          <a:cs typeface="Times New Roman"/>
                        </a:rPr>
                        <a:t>Kompetenz</a:t>
                      </a:r>
                      <a:endParaRPr lang="de-DE" sz="1300" dirty="0">
                        <a:solidFill>
                          <a:srgbClr val="FFFF00"/>
                        </a:solidFill>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hMerge="1">
                  <a:txBody>
                    <a:bodyPr/>
                    <a:lstStyle/>
                    <a:p>
                      <a:endParaRPr lang="de-DE"/>
                    </a:p>
                  </a:txBody>
                  <a:tcPr/>
                </a:tc>
              </a:tr>
              <a:tr h="454898">
                <a:tc>
                  <a:txBody>
                    <a:bodyPr/>
                    <a:lstStyle/>
                    <a:p>
                      <a:pPr>
                        <a:lnSpc>
                          <a:spcPct val="115000"/>
                        </a:lnSpc>
                        <a:spcAft>
                          <a:spcPts val="0"/>
                        </a:spcAft>
                      </a:pPr>
                      <a:endParaRPr lang="de-DE" sz="1300">
                        <a:solidFill>
                          <a:srgbClr val="808080"/>
                        </a:solidFill>
                        <a:latin typeface="Calibri"/>
                        <a:ea typeface="Calibri"/>
                        <a:cs typeface="Times New Roman"/>
                      </a:endParaRPr>
                    </a:p>
                    <a:p>
                      <a:pPr>
                        <a:lnSpc>
                          <a:spcPct val="115000"/>
                        </a:lnSpc>
                        <a:spcAft>
                          <a:spcPts val="0"/>
                        </a:spcAft>
                      </a:pPr>
                      <a:r>
                        <a:rPr lang="de-DE" sz="1300">
                          <a:solidFill>
                            <a:srgbClr val="808080"/>
                          </a:solidFill>
                          <a:latin typeface="Calibri"/>
                          <a:ea typeface="Calibri"/>
                          <a:cs typeface="Times New Roman"/>
                        </a:rPr>
                        <a:t>Niveaustufen</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de-DE" sz="1000">
                        <a:latin typeface="Calibri"/>
                        <a:ea typeface="Calibri"/>
                        <a:cs typeface="Times New Roman"/>
                      </a:endParaRPr>
                    </a:p>
                    <a:p>
                      <a:pPr algn="ctr">
                        <a:lnSpc>
                          <a:spcPct val="115000"/>
                        </a:lnSpc>
                        <a:spcAft>
                          <a:spcPts val="0"/>
                        </a:spcAft>
                      </a:pPr>
                      <a:r>
                        <a:rPr lang="de-DE" sz="1300" b="1">
                          <a:solidFill>
                            <a:srgbClr val="808080"/>
                          </a:solidFill>
                          <a:latin typeface="Calibri"/>
                          <a:ea typeface="Calibri"/>
                          <a:cs typeface="Times New Roman"/>
                        </a:rPr>
                        <a:t>„Die Schülerinnen und Schüler können ….“</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de-DE" sz="1000">
                        <a:latin typeface="Calibri"/>
                        <a:ea typeface="Calibri"/>
                        <a:cs typeface="Times New Roman"/>
                      </a:endParaRPr>
                    </a:p>
                    <a:p>
                      <a:pPr algn="ctr">
                        <a:lnSpc>
                          <a:spcPct val="115000"/>
                        </a:lnSpc>
                        <a:spcAft>
                          <a:spcPts val="0"/>
                        </a:spcAft>
                      </a:pPr>
                      <a:r>
                        <a:rPr lang="de-DE" sz="1300" b="1">
                          <a:solidFill>
                            <a:srgbClr val="808080"/>
                          </a:solidFill>
                          <a:latin typeface="Calibri"/>
                          <a:ea typeface="Calibri"/>
                          <a:cs typeface="Times New Roman"/>
                        </a:rPr>
                        <a:t>„Ich kann …“</a:t>
                      </a:r>
                      <a:endParaRPr lang="de-DE" sz="100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4868">
                <a:tc>
                  <a:txBody>
                    <a:bodyPr/>
                    <a:lstStyle/>
                    <a:p>
                      <a:pPr>
                        <a:lnSpc>
                          <a:spcPct val="115000"/>
                        </a:lnSpc>
                        <a:spcAft>
                          <a:spcPts val="0"/>
                        </a:spcAft>
                      </a:pPr>
                      <a:r>
                        <a:rPr lang="de-DE" sz="3300" dirty="0">
                          <a:solidFill>
                            <a:srgbClr val="FFFF00"/>
                          </a:solidFill>
                          <a:latin typeface="Calibri"/>
                          <a:ea typeface="Calibri"/>
                          <a:cs typeface="Times New Roman"/>
                        </a:rPr>
                        <a:t>O</a:t>
                      </a:r>
                      <a:endParaRPr lang="de-DE" sz="1000" dirty="0">
                        <a:solidFill>
                          <a:srgbClr val="FFFF00"/>
                        </a:solidFill>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dirty="0" smtClean="0">
                        <a:latin typeface="Calibri"/>
                        <a:ea typeface="Calibri"/>
                        <a:cs typeface="Times New Roman"/>
                      </a:endParaRPr>
                    </a:p>
                    <a:p>
                      <a:pPr algn="ctr">
                        <a:lnSpc>
                          <a:spcPct val="115000"/>
                        </a:lnSpc>
                        <a:spcAft>
                          <a:spcPts val="0"/>
                        </a:spcAft>
                      </a:pPr>
                      <a:r>
                        <a:rPr lang="de-DE" sz="1300" dirty="0" smtClean="0">
                          <a:solidFill>
                            <a:srgbClr val="FFFF00"/>
                          </a:solidFill>
                          <a:latin typeface="Calibri"/>
                          <a:ea typeface="Calibri"/>
                          <a:cs typeface="Times New Roman"/>
                        </a:rPr>
                        <a:t>Standard</a:t>
                      </a:r>
                      <a:endParaRPr lang="de-DE" sz="1300" dirty="0">
                        <a:solidFill>
                          <a:srgbClr val="FFFF00"/>
                        </a:solidFill>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4868">
                <a:tc>
                  <a:txBody>
                    <a:bodyPr/>
                    <a:lstStyle/>
                    <a:p>
                      <a:pPr>
                        <a:lnSpc>
                          <a:spcPct val="115000"/>
                        </a:lnSpc>
                        <a:spcAft>
                          <a:spcPts val="0"/>
                        </a:spcAft>
                      </a:pPr>
                      <a:r>
                        <a:rPr lang="de-DE" sz="3300">
                          <a:solidFill>
                            <a:srgbClr val="FFFF00"/>
                          </a:solidFill>
                          <a:latin typeface="Calibri"/>
                          <a:ea typeface="Calibri"/>
                          <a:cs typeface="Times New Roman"/>
                        </a:rPr>
                        <a:t>O</a:t>
                      </a:r>
                      <a:endParaRPr lang="de-DE" sz="1000">
                        <a:solidFill>
                          <a:srgbClr val="FFFF00"/>
                        </a:solidFill>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84868">
                <a:tc>
                  <a:txBody>
                    <a:bodyPr/>
                    <a:lstStyle/>
                    <a:p>
                      <a:pPr>
                        <a:lnSpc>
                          <a:spcPct val="115000"/>
                        </a:lnSpc>
                        <a:spcAft>
                          <a:spcPts val="0"/>
                        </a:spcAft>
                      </a:pPr>
                      <a:r>
                        <a:rPr lang="de-DE" sz="3300" dirty="0">
                          <a:solidFill>
                            <a:srgbClr val="FFFF00"/>
                          </a:solidFill>
                          <a:latin typeface="Calibri"/>
                          <a:ea typeface="Calibri"/>
                          <a:cs typeface="Times New Roman"/>
                        </a:rPr>
                        <a:t>O</a:t>
                      </a:r>
                      <a:endParaRPr lang="de-DE" sz="1000" dirty="0">
                        <a:solidFill>
                          <a:srgbClr val="FFFF00"/>
                        </a:solidFill>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endParaRPr lang="de-DE" sz="1000" dirty="0">
                        <a:latin typeface="Calibri"/>
                        <a:ea typeface="Calibri"/>
                        <a:cs typeface="Times New Roman"/>
                      </a:endParaRPr>
                    </a:p>
                  </a:txBody>
                  <a:tcPr marL="63573" marR="635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Inhaltsplatzhalter 2"/>
          <p:cNvSpPr>
            <a:spLocks noGrp="1"/>
          </p:cNvSpPr>
          <p:nvPr>
            <p:ph idx="1"/>
          </p:nvPr>
        </p:nvSpPr>
        <p:spPr>
          <a:xfrm>
            <a:off x="250825" y="1700213"/>
            <a:ext cx="8642350" cy="4681537"/>
          </a:xfrm>
        </p:spPr>
        <p:txBody>
          <a:bodyPr/>
          <a:lstStyle/>
          <a:p>
            <a:pPr>
              <a:buFont typeface="Wingdings" pitchFamily="2" charset="2"/>
              <a:buNone/>
              <a:defRPr/>
            </a:pPr>
            <a:endParaRPr lang="de-DE" dirty="0" smtClean="0">
              <a:solidFill>
                <a:schemeClr val="accent6">
                  <a:lumMod val="50000"/>
                </a:schemeClr>
              </a:solidFill>
            </a:endParaRPr>
          </a:p>
          <a:p>
            <a:pPr>
              <a:defRPr/>
            </a:pPr>
            <a:r>
              <a:rPr lang="de-DE" dirty="0" smtClean="0">
                <a:solidFill>
                  <a:schemeClr val="accent6">
                    <a:lumMod val="50000"/>
                  </a:schemeClr>
                </a:solidFill>
              </a:rPr>
              <a:t>Eine </a:t>
            </a:r>
            <a:r>
              <a:rPr lang="de-DE" dirty="0" smtClean="0">
                <a:solidFill>
                  <a:schemeClr val="accent6">
                    <a:lumMod val="50000"/>
                  </a:schemeClr>
                </a:solidFill>
              </a:rPr>
              <a:t>Jahrgansstufe</a:t>
            </a:r>
          </a:p>
          <a:p>
            <a:pPr>
              <a:defRPr/>
            </a:pPr>
            <a:r>
              <a:rPr lang="de-DE" dirty="0" smtClean="0">
                <a:solidFill>
                  <a:schemeClr val="accent6">
                    <a:lumMod val="50000"/>
                  </a:schemeClr>
                </a:solidFill>
              </a:rPr>
              <a:t>Einen Inhalt</a:t>
            </a:r>
            <a:endParaRPr lang="de-DE" dirty="0" smtClean="0">
              <a:solidFill>
                <a:schemeClr val="accent6">
                  <a:lumMod val="50000"/>
                </a:schemeClr>
              </a:solidFill>
            </a:endParaRPr>
          </a:p>
          <a:p>
            <a:pPr>
              <a:defRPr/>
            </a:pPr>
            <a:r>
              <a:rPr lang="de-DE" dirty="0" smtClean="0">
                <a:solidFill>
                  <a:schemeClr val="accent6">
                    <a:lumMod val="50000"/>
                  </a:schemeClr>
                </a:solidFill>
              </a:rPr>
              <a:t>Einen </a:t>
            </a:r>
            <a:r>
              <a:rPr lang="de-DE" dirty="0" smtClean="0">
                <a:solidFill>
                  <a:schemeClr val="accent6">
                    <a:lumMod val="50000"/>
                  </a:schemeClr>
                </a:solidFill>
              </a:rPr>
              <a:t>Kompetenzbereich und jeweils eine entsprechende Kompetenz </a:t>
            </a:r>
            <a:r>
              <a:rPr lang="de-DE" dirty="0" smtClean="0">
                <a:solidFill>
                  <a:schemeClr val="accent6">
                    <a:lumMod val="50000"/>
                  </a:schemeClr>
                </a:solidFill>
              </a:rPr>
              <a:t>daraus</a:t>
            </a:r>
            <a:endParaRPr lang="de-DE" dirty="0" smtClean="0">
              <a:solidFill>
                <a:schemeClr val="accent6">
                  <a:lumMod val="50000"/>
                </a:schemeClr>
              </a:solidFill>
            </a:endParaRPr>
          </a:p>
          <a:p>
            <a:pPr>
              <a:defRPr/>
            </a:pPr>
            <a:r>
              <a:rPr lang="de-DE" dirty="0" smtClean="0">
                <a:solidFill>
                  <a:schemeClr val="accent6">
                    <a:lumMod val="50000"/>
                  </a:schemeClr>
                </a:solidFill>
              </a:rPr>
              <a:t>Dann die entsprechenden Standards aus dem Plan unter „die Schülerinnen und Schüler können…“ eintragen. </a:t>
            </a:r>
          </a:p>
        </p:txBody>
      </p:sp>
      <p:sp>
        <p:nvSpPr>
          <p:cNvPr id="17411" name="Fußzeilenplatzhalter 3"/>
          <p:cNvSpPr>
            <a:spLocks noGrp="1"/>
          </p:cNvSpPr>
          <p:nvPr>
            <p:ph type="ftr" sz="quarter" idx="10"/>
          </p:nvPr>
        </p:nvSpPr>
        <p:spPr>
          <a:noFill/>
        </p:spPr>
        <p:txBody>
          <a:bodyPr/>
          <a:lstStyle/>
          <a:p>
            <a:r>
              <a:rPr lang="de-DE" dirty="0" smtClean="0"/>
              <a:t>Kluge/Rogg/Juni 2016</a:t>
            </a:r>
          </a:p>
        </p:txBody>
      </p:sp>
      <p:sp>
        <p:nvSpPr>
          <p:cNvPr id="6" name="Rechteck 5"/>
          <p:cNvSpPr/>
          <p:nvPr/>
        </p:nvSpPr>
        <p:spPr>
          <a:xfrm>
            <a:off x="5652120" y="692696"/>
            <a:ext cx="3491880" cy="830997"/>
          </a:xfrm>
          <a:prstGeom prst="rect">
            <a:avLst/>
          </a:prstGeom>
          <a:solidFill>
            <a:schemeClr val="bg1"/>
          </a:solidFill>
        </p:spPr>
        <p:txBody>
          <a:bodyPr wrap="square">
            <a:spAutoFit/>
          </a:bodyPr>
          <a:lstStyle/>
          <a:p>
            <a:pPr eaLnBrk="0" hangingPunct="0">
              <a:defRPr/>
            </a:pPr>
            <a:endParaRPr lang="de-DE" b="1" kern="0" dirty="0" smtClean="0">
              <a:solidFill>
                <a:srgbClr val="003366"/>
              </a:solidFill>
              <a:latin typeface="Verdana" pitchFamily="34" charset="0"/>
              <a:ea typeface="Verdana" pitchFamily="34" charset="0"/>
              <a:cs typeface="Verdana" pitchFamily="34" charset="0"/>
            </a:endParaRPr>
          </a:p>
          <a:p>
            <a:pPr eaLnBrk="0" hangingPunct="0">
              <a:defRPr/>
            </a:pPr>
            <a:r>
              <a:rPr lang="de-DE" b="1" kern="0" dirty="0" smtClean="0">
                <a:solidFill>
                  <a:srgbClr val="003366"/>
                </a:solidFill>
                <a:latin typeface="Verdana" pitchFamily="34" charset="0"/>
                <a:ea typeface="Verdana" pitchFamily="34" charset="0"/>
                <a:cs typeface="Verdana" pitchFamily="34" charset="0"/>
              </a:rPr>
              <a:t>1</a:t>
            </a:r>
            <a:r>
              <a:rPr lang="de-DE" b="1" kern="0" dirty="0">
                <a:solidFill>
                  <a:srgbClr val="003366"/>
                </a:solidFill>
                <a:latin typeface="Verdana" pitchFamily="34" charset="0"/>
                <a:ea typeface="Verdana" pitchFamily="34" charset="0"/>
                <a:cs typeface="Verdana" pitchFamily="34" charset="0"/>
              </a:rPr>
              <a:t>. Verknüpfe!</a:t>
            </a:r>
            <a:endParaRPr lang="de-DE" b="1" kern="0" dirty="0">
              <a:solidFill>
                <a:srgbClr val="003366"/>
              </a:solidFill>
              <a:latin typeface="Verdana" pitchFamily="34" charset="0"/>
              <a:ea typeface="Verdana" pitchFamily="34" charset="0"/>
              <a:cs typeface="Verdana" pitchFamily="34"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el 1"/>
          <p:cNvSpPr>
            <a:spLocks noGrp="1"/>
          </p:cNvSpPr>
          <p:nvPr>
            <p:ph type="title"/>
          </p:nvPr>
        </p:nvSpPr>
        <p:spPr>
          <a:xfrm>
            <a:off x="250825" y="836613"/>
            <a:ext cx="8642350" cy="857250"/>
          </a:xfrm>
          <a:solidFill>
            <a:schemeClr val="bg1"/>
          </a:solidFill>
        </p:spPr>
        <p:txBody>
          <a:bodyPr/>
          <a:lstStyle/>
          <a:p>
            <a:pPr algn="r">
              <a:defRPr/>
            </a:pPr>
            <a:r>
              <a:rPr lang="de-DE" sz="2400" dirty="0" smtClean="0"/>
              <a:t>Zum Beispiel: Wahrnehmen von Dingen und ihren </a:t>
            </a:r>
            <a:r>
              <a:rPr lang="de-DE" sz="2400" dirty="0" smtClean="0"/>
              <a:t>B</a:t>
            </a:r>
            <a:r>
              <a:rPr lang="de-DE" sz="2400" dirty="0" smtClean="0"/>
              <a:t>edeutungen</a:t>
            </a:r>
            <a:endParaRPr lang="de-DE" sz="2400" dirty="0" smtClean="0"/>
          </a:p>
        </p:txBody>
      </p:sp>
      <p:sp>
        <p:nvSpPr>
          <p:cNvPr id="2052" name="Fußzeilenplatzhalter 3"/>
          <p:cNvSpPr>
            <a:spLocks noGrp="1"/>
          </p:cNvSpPr>
          <p:nvPr>
            <p:ph type="ftr" sz="quarter" idx="10"/>
          </p:nvPr>
        </p:nvSpPr>
        <p:spPr>
          <a:xfrm>
            <a:off x="2728913" y="6572250"/>
            <a:ext cx="5731519" cy="285750"/>
          </a:xfrm>
          <a:noFill/>
        </p:spPr>
        <p:txBody>
          <a:bodyPr/>
          <a:lstStyle/>
          <a:p>
            <a:r>
              <a:rPr lang="de-DE" dirty="0" smtClean="0"/>
              <a:t>Kluge/Rogg/Juni 2016</a:t>
            </a:r>
          </a:p>
          <a:p>
            <a:endParaRPr lang="de-DE" dirty="0" smtClean="0"/>
          </a:p>
        </p:txBody>
      </p:sp>
      <p:sp>
        <p:nvSpPr>
          <p:cNvPr id="2053" name="Foliennummernplatzhalter 4"/>
          <p:cNvSpPr>
            <a:spLocks noGrp="1"/>
          </p:cNvSpPr>
          <p:nvPr>
            <p:ph type="sldNum" sz="quarter" idx="11"/>
          </p:nvPr>
        </p:nvSpPr>
        <p:spPr>
          <a:noFill/>
        </p:spPr>
        <p:txBody>
          <a:bodyPr/>
          <a:lstStyle/>
          <a:p>
            <a:fld id="{B6631598-B979-486D-BB49-25BAC5015B00}" type="slidenum">
              <a:rPr lang="de-DE" smtClean="0"/>
              <a:pPr/>
              <a:t>8</a:t>
            </a:fld>
            <a:endParaRPr lang="de-DE" smtClean="0"/>
          </a:p>
        </p:txBody>
      </p:sp>
      <p:graphicFrame>
        <p:nvGraphicFramePr>
          <p:cNvPr id="2050" name="Inhaltsplatzhalter 5"/>
          <p:cNvGraphicFramePr>
            <a:graphicFrameLocks noChangeAspect="1"/>
          </p:cNvGraphicFramePr>
          <p:nvPr>
            <p:ph idx="1"/>
          </p:nvPr>
        </p:nvGraphicFramePr>
        <p:xfrm>
          <a:off x="1476375" y="1700213"/>
          <a:ext cx="6296025" cy="6718300"/>
        </p:xfrm>
        <a:graphic>
          <a:graphicData uri="http://schemas.openxmlformats.org/presentationml/2006/ole">
            <p:oleObj spid="_x0000_s2050" name="Dokument" r:id="rId3" imgW="6293675" imgH="6717065" progId="Word.Document.12">
              <p:embed/>
            </p:oleObj>
          </a:graphicData>
        </a:graphic>
      </p:graphicFrame>
      <p:sp>
        <p:nvSpPr>
          <p:cNvPr id="7" name="Rechteck 6"/>
          <p:cNvSpPr/>
          <p:nvPr/>
        </p:nvSpPr>
        <p:spPr>
          <a:xfrm>
            <a:off x="3419475" y="3141663"/>
            <a:ext cx="3438525" cy="738187"/>
          </a:xfrm>
          <a:prstGeom prst="rect">
            <a:avLst/>
          </a:prstGeom>
        </p:spPr>
        <p:txBody>
          <a:bodyPr>
            <a:spAutoFit/>
          </a:bodyPr>
          <a:lstStyle/>
          <a:p>
            <a:pPr>
              <a:defRPr/>
            </a:pPr>
            <a:r>
              <a:rPr lang="de-DE" sz="1400" b="1" i="1" dirty="0">
                <a:solidFill>
                  <a:schemeClr val="tx2">
                    <a:lumMod val="65000"/>
                    <a:lumOff val="35000"/>
                  </a:schemeClr>
                </a:solidFill>
                <a:latin typeface="+mj-lt"/>
              </a:rPr>
              <a:t>Wahrnehmen:</a:t>
            </a:r>
          </a:p>
          <a:p>
            <a:pPr>
              <a:defRPr/>
            </a:pPr>
            <a:r>
              <a:rPr lang="de-DE" sz="1400" i="1" dirty="0">
                <a:solidFill>
                  <a:schemeClr val="tx2">
                    <a:lumMod val="65000"/>
                    <a:lumOff val="35000"/>
                  </a:schemeClr>
                </a:solidFill>
                <a:latin typeface="+mj-lt"/>
              </a:rPr>
              <a:t>Mögliche Bedeutungen zum Ausdruck bringen</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250825" y="836613"/>
            <a:ext cx="8642350" cy="857250"/>
          </a:xfrm>
          <a:solidFill>
            <a:schemeClr val="bg1"/>
          </a:solidFill>
        </p:spPr>
        <p:txBody>
          <a:bodyPr/>
          <a:lstStyle/>
          <a:p>
            <a:pPr algn="r"/>
            <a:r>
              <a:rPr lang="de-DE" sz="2400" dirty="0" smtClean="0">
                <a:solidFill>
                  <a:schemeClr val="tx1"/>
                </a:solidFill>
              </a:rPr>
              <a:t>2. </a:t>
            </a:r>
            <a:r>
              <a:rPr lang="de-DE" sz="2400" dirty="0" smtClean="0">
                <a:solidFill>
                  <a:schemeClr val="tx1"/>
                </a:solidFill>
              </a:rPr>
              <a:t>Schritt: „übersetze</a:t>
            </a:r>
            <a:r>
              <a:rPr lang="de-DE" sz="2400" dirty="0" smtClean="0">
                <a:solidFill>
                  <a:schemeClr val="tx1"/>
                </a:solidFill>
              </a:rPr>
              <a:t>“ … </a:t>
            </a:r>
            <a:r>
              <a:rPr lang="de-DE" sz="2400" dirty="0" smtClean="0">
                <a:solidFill>
                  <a:schemeClr val="tx1"/>
                </a:solidFill>
              </a:rPr>
              <a:t>aber bitte </a:t>
            </a:r>
            <a:r>
              <a:rPr lang="de-DE" sz="2400" dirty="0" smtClean="0">
                <a:solidFill>
                  <a:schemeClr val="tx1"/>
                </a:solidFill>
              </a:rPr>
              <a:t>wie?</a:t>
            </a:r>
          </a:p>
        </p:txBody>
      </p:sp>
      <p:sp>
        <p:nvSpPr>
          <p:cNvPr id="17411" name="Inhaltsplatzhalter 2"/>
          <p:cNvSpPr>
            <a:spLocks noGrp="1"/>
          </p:cNvSpPr>
          <p:nvPr>
            <p:ph idx="1"/>
          </p:nvPr>
        </p:nvSpPr>
        <p:spPr>
          <a:xfrm>
            <a:off x="250825" y="1844675"/>
            <a:ext cx="8642350" cy="4464050"/>
          </a:xfrm>
        </p:spPr>
        <p:txBody>
          <a:bodyPr/>
          <a:lstStyle/>
          <a:p>
            <a:pPr>
              <a:buFont typeface="Wingdings" pitchFamily="2" charset="2"/>
              <a:buNone/>
              <a:defRPr/>
            </a:pPr>
            <a:r>
              <a:rPr lang="de-DE" dirty="0" smtClean="0"/>
              <a:t> </a:t>
            </a:r>
          </a:p>
          <a:p>
            <a:pPr>
              <a:buFont typeface="Wingdings" pitchFamily="2" charset="2"/>
              <a:buNone/>
              <a:defRPr/>
            </a:pPr>
            <a:r>
              <a:rPr lang="de-DE" dirty="0" smtClean="0">
                <a:solidFill>
                  <a:schemeClr val="accent6">
                    <a:lumMod val="50000"/>
                  </a:schemeClr>
                </a:solidFill>
              </a:rPr>
              <a:t>	Erfinde in einer schülernahen und sprachsensiblen Formulierungsweise „Ich kann…“- Standards, die zum Inhalt passen und die Komplexitätssteigerung der RLP-Standards so in eine konkrete Leistung ‚übersetzen‘, dass die </a:t>
            </a:r>
            <a:r>
              <a:rPr lang="de-DE" dirty="0" smtClean="0">
                <a:solidFill>
                  <a:schemeClr val="accent6">
                    <a:lumMod val="50000"/>
                  </a:schemeClr>
                </a:solidFill>
              </a:rPr>
              <a:t>Schülerinnen und Schüler </a:t>
            </a:r>
            <a:r>
              <a:rPr lang="de-DE" dirty="0" smtClean="0">
                <a:solidFill>
                  <a:schemeClr val="accent6">
                    <a:lumMod val="50000"/>
                  </a:schemeClr>
                </a:solidFill>
              </a:rPr>
              <a:t>sie verstehen und daraus bereits Kriterien ableiten können.</a:t>
            </a:r>
            <a:endParaRPr lang="de-DE" dirty="0" smtClean="0">
              <a:solidFill>
                <a:schemeClr val="accent6">
                  <a:lumMod val="50000"/>
                </a:schemeClr>
              </a:solidFill>
            </a:endParaRPr>
          </a:p>
          <a:p>
            <a:pPr>
              <a:defRPr/>
            </a:pPr>
            <a:endParaRPr lang="de-DE" dirty="0" smtClean="0">
              <a:solidFill>
                <a:schemeClr val="tx1"/>
              </a:solidFill>
            </a:endParaRPr>
          </a:p>
        </p:txBody>
      </p:sp>
      <p:sp>
        <p:nvSpPr>
          <p:cNvPr id="20484" name="Fußzeilenplatzhalter 3"/>
          <p:cNvSpPr>
            <a:spLocks noGrp="1"/>
          </p:cNvSpPr>
          <p:nvPr>
            <p:ph type="ftr" sz="quarter" idx="10"/>
          </p:nvPr>
        </p:nvSpPr>
        <p:spPr>
          <a:noFill/>
        </p:spPr>
        <p:txBody>
          <a:bodyPr/>
          <a:lstStyle/>
          <a:p>
            <a:r>
              <a:rPr lang="de-DE" dirty="0" smtClean="0"/>
              <a:t>Kluge/Rogg/Juni 2016</a:t>
            </a:r>
          </a:p>
        </p:txBody>
      </p:sp>
      <p:sp>
        <p:nvSpPr>
          <p:cNvPr id="20485" name="Foliennummernplatzhalter 4"/>
          <p:cNvSpPr>
            <a:spLocks noGrp="1"/>
          </p:cNvSpPr>
          <p:nvPr>
            <p:ph type="sldNum" sz="quarter" idx="11"/>
          </p:nvPr>
        </p:nvSpPr>
        <p:spPr>
          <a:noFill/>
        </p:spPr>
        <p:txBody>
          <a:bodyPr/>
          <a:lstStyle/>
          <a:p>
            <a:fld id="{38882391-77C2-4669-98F8-640E96AC0F20}" type="slidenum">
              <a:rPr lang="de-DE" smtClean="0"/>
              <a:pPr/>
              <a:t>9</a:t>
            </a:fld>
            <a:endParaRPr lang="de-DE" smtClean="0"/>
          </a:p>
        </p:txBody>
      </p:sp>
    </p:spTree>
  </p:cSld>
  <p:clrMapOvr>
    <a:masterClrMapping/>
  </p:clrMapOvr>
  <p:transition>
    <p:wipe dir="r"/>
  </p:transition>
</p:sld>
</file>

<file path=ppt/theme/theme1.xml><?xml version="1.0" encoding="utf-8"?>
<a:theme xmlns:a="http://schemas.openxmlformats.org/drawingml/2006/main" name="LISUM-Vorlage">
  <a:themeElements>
    <a:clrScheme name="Larissa-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LISUM-Vorlage</Template>
  <TotalTime>0</TotalTime>
  <Words>500</Words>
  <Application>Microsoft Office PowerPoint</Application>
  <PresentationFormat>Bildschirmpräsentation (4:3)</PresentationFormat>
  <Paragraphs>147</Paragraphs>
  <Slides>15</Slides>
  <Notes>2</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3" baseType="lpstr">
      <vt:lpstr>Arial Narrow</vt:lpstr>
      <vt:lpstr>Arial</vt:lpstr>
      <vt:lpstr>Verdana</vt:lpstr>
      <vt:lpstr>Wingdings</vt:lpstr>
      <vt:lpstr>Calibri</vt:lpstr>
      <vt:lpstr>Times New Roman</vt:lpstr>
      <vt:lpstr>LISUM-Vorlage</vt:lpstr>
      <vt:lpstr>Microsoft Office Word-Dokument</vt:lpstr>
      <vt:lpstr>Folie 1</vt:lpstr>
      <vt:lpstr>Beispiel für eine Ich-Kann-Liste (Sek1)</vt:lpstr>
      <vt:lpstr>Idee der Ich-kann-Liste </vt:lpstr>
      <vt:lpstr>Ziele der Ich-kann-Liste </vt:lpstr>
      <vt:lpstr>Teilhabe einfordern</vt:lpstr>
      <vt:lpstr>Erstellen einer Ich-Kann-Liste</vt:lpstr>
      <vt:lpstr>Folie 7</vt:lpstr>
      <vt:lpstr>Zum Beispiel: Wahrnehmen von Dingen und ihren Bedeutungen</vt:lpstr>
      <vt:lpstr>2. Schritt: „übersetze“ … aber bitte wie?</vt:lpstr>
      <vt:lpstr> Übersetze! </vt:lpstr>
      <vt:lpstr>Sek1- Beispiel</vt:lpstr>
      <vt:lpstr>Kombiniere!</vt:lpstr>
      <vt:lpstr> Hinweise und Tips  zum ‚übersetzen‘ </vt:lpstr>
      <vt:lpstr>Folie 14</vt:lpstr>
      <vt:lpstr>Vielen Dank für Ihre Aufmerksamkeit!   Kontakt:Ursula Rogg  Tel: 03378 209 211 E-Mail: ursula.rogg@lisum.berlin-brandenburg.de</vt:lpstr>
    </vt:vector>
  </TitlesOfParts>
  <Company>L I S U 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Froemming</dc:creator>
  <cp:lastModifiedBy>Rogg</cp:lastModifiedBy>
  <cp:revision>198</cp:revision>
  <dcterms:created xsi:type="dcterms:W3CDTF">2010-02-12T10:02:07Z</dcterms:created>
  <dcterms:modified xsi:type="dcterms:W3CDTF">2016-10-17T15:06:45Z</dcterms:modified>
</cp:coreProperties>
</file>