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38"/>
  </p:notesMasterIdLst>
  <p:handoutMasterIdLst>
    <p:handoutMasterId r:id="rId39"/>
  </p:handoutMasterIdLst>
  <p:sldIdLst>
    <p:sldId id="353" r:id="rId5"/>
    <p:sldId id="441" r:id="rId6"/>
    <p:sldId id="347" r:id="rId7"/>
    <p:sldId id="388" r:id="rId8"/>
    <p:sldId id="405" r:id="rId9"/>
    <p:sldId id="390" r:id="rId10"/>
    <p:sldId id="446" r:id="rId11"/>
    <p:sldId id="448" r:id="rId12"/>
    <p:sldId id="417" r:id="rId13"/>
    <p:sldId id="418" r:id="rId14"/>
    <p:sldId id="427" r:id="rId15"/>
    <p:sldId id="455" r:id="rId16"/>
    <p:sldId id="410" r:id="rId17"/>
    <p:sldId id="409" r:id="rId18"/>
    <p:sldId id="429" r:id="rId19"/>
    <p:sldId id="407" r:id="rId20"/>
    <p:sldId id="414" r:id="rId21"/>
    <p:sldId id="415" r:id="rId22"/>
    <p:sldId id="404" r:id="rId23"/>
    <p:sldId id="413" r:id="rId24"/>
    <p:sldId id="384" r:id="rId25"/>
    <p:sldId id="396" r:id="rId26"/>
    <p:sldId id="393" r:id="rId27"/>
    <p:sldId id="394" r:id="rId28"/>
    <p:sldId id="397" r:id="rId29"/>
    <p:sldId id="398" r:id="rId30"/>
    <p:sldId id="399" r:id="rId31"/>
    <p:sldId id="400" r:id="rId32"/>
    <p:sldId id="406" r:id="rId33"/>
    <p:sldId id="439" r:id="rId34"/>
    <p:sldId id="440" r:id="rId35"/>
    <p:sldId id="375" r:id="rId36"/>
    <p:sldId id="379" r:id="rId37"/>
  </p:sldIdLst>
  <p:sldSz cx="12192000" cy="6858000"/>
  <p:notesSz cx="6858000" cy="9144000"/>
  <p:embeddedFontLst>
    <p:embeddedFont>
      <p:font typeface="Berlin Type Office" panose="020B0604020202020204" charset="0"/>
      <p:regular r:id="rId4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inleitung" id="{A9957013-A19A-4554-9CDB-3C74A959C1C3}">
          <p14:sldIdLst>
            <p14:sldId id="353"/>
            <p14:sldId id="441"/>
          </p14:sldIdLst>
        </p14:section>
        <p14:section name="Hintergrund" id="{FB165983-48C4-4750-8563-27172D64118F}">
          <p14:sldIdLst>
            <p14:sldId id="347"/>
            <p14:sldId id="388"/>
            <p14:sldId id="405"/>
            <p14:sldId id="390"/>
            <p14:sldId id="446"/>
            <p14:sldId id="448"/>
          </p14:sldIdLst>
        </p14:section>
        <p14:section name="Vorstellung Konzept und Material" id="{489D9698-21D6-46C8-BFB9-FDA30EAFA9C7}">
          <p14:sldIdLst>
            <p14:sldId id="417"/>
            <p14:sldId id="418"/>
            <p14:sldId id="427"/>
            <p14:sldId id="455"/>
            <p14:sldId id="410"/>
            <p14:sldId id="409"/>
            <p14:sldId id="429"/>
            <p14:sldId id="407"/>
            <p14:sldId id="414"/>
            <p14:sldId id="415"/>
          </p14:sldIdLst>
        </p14:section>
        <p14:section name="Ergänzung und Reflexion der Methode" id="{7BC1707C-206E-472C-8EBA-872E5506DE38}">
          <p14:sldIdLst>
            <p14:sldId id="404"/>
            <p14:sldId id="413"/>
            <p14:sldId id="384"/>
            <p14:sldId id="396"/>
            <p14:sldId id="393"/>
            <p14:sldId id="394"/>
            <p14:sldId id="397"/>
            <p14:sldId id="398"/>
            <p14:sldId id="399"/>
            <p14:sldId id="400"/>
          </p14:sldIdLst>
        </p14:section>
        <p14:section name="Abschluss" id="{0F9D1808-5680-4A8F-A1C1-D3906DA24502}">
          <p14:sldIdLst>
            <p14:sldId id="406"/>
            <p14:sldId id="439"/>
            <p14:sldId id="440"/>
            <p14:sldId id="375"/>
            <p14:sldId id="3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459" userDrawn="1">
          <p15:clr>
            <a:srgbClr val="A4A3A4"/>
          </p15:clr>
        </p15:guide>
        <p15:guide id="3" pos="91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B8E1"/>
    <a:srgbClr val="004F9F"/>
    <a:srgbClr val="C0DFFF"/>
    <a:srgbClr val="F39300"/>
    <a:srgbClr val="007256"/>
    <a:srgbClr val="4F90CC"/>
    <a:srgbClr val="9BCFAF"/>
    <a:srgbClr val="FFE70E"/>
    <a:srgbClr val="00AA84"/>
    <a:srgbClr val="E405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31" autoAdjust="0"/>
    <p:restoredTop sz="90759" autoAdjust="0"/>
  </p:normalViewPr>
  <p:slideViewPr>
    <p:cSldViewPr snapToGrid="0" showGuides="1">
      <p:cViewPr varScale="1">
        <p:scale>
          <a:sx n="116" d="100"/>
          <a:sy n="116" d="100"/>
        </p:scale>
        <p:origin x="906" y="102"/>
      </p:cViewPr>
      <p:guideLst>
        <p:guide orient="horz" pos="1117"/>
        <p:guide orient="horz" pos="459"/>
        <p:guide pos="914"/>
      </p:guideLst>
    </p:cSldViewPr>
  </p:slideViewPr>
  <p:outlineViewPr>
    <p:cViewPr>
      <p:scale>
        <a:sx n="33" d="100"/>
        <a:sy n="33" d="100"/>
      </p:scale>
      <p:origin x="0" y="-71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howGuides="1">
      <p:cViewPr varScale="1">
        <p:scale>
          <a:sx n="121" d="100"/>
          <a:sy n="121" d="100"/>
        </p:scale>
        <p:origin x="4938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126DC1-49C3-4EE4-8CCB-1FD05ED3A66C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B70E153D-C1E4-45AF-AF17-DCC3004F2F29}">
      <dgm:prSet phldrT="[Text]" custT="1"/>
      <dgm:spPr>
        <a:solidFill>
          <a:schemeClr val="accent2"/>
        </a:solidFill>
      </dgm:spPr>
      <dgm:t>
        <a:bodyPr/>
        <a:lstStyle/>
        <a:p>
          <a:r>
            <a:rPr lang="de-DE" sz="1400" b="1" dirty="0"/>
            <a:t>Sachkompetenz</a:t>
          </a:r>
        </a:p>
      </dgm:t>
    </dgm:pt>
    <dgm:pt modelId="{493EE98F-312E-432B-8AEE-2A5C51A23167}" type="parTrans" cxnId="{AE85C744-FEB5-4040-8FC1-5DDCE631EF9F}">
      <dgm:prSet/>
      <dgm:spPr/>
      <dgm:t>
        <a:bodyPr/>
        <a:lstStyle/>
        <a:p>
          <a:endParaRPr lang="de-DE"/>
        </a:p>
      </dgm:t>
    </dgm:pt>
    <dgm:pt modelId="{0A514154-3795-4CEF-BFF7-7F13EC46C499}" type="sibTrans" cxnId="{AE85C744-FEB5-4040-8FC1-5DDCE631EF9F}">
      <dgm:prSet/>
      <dgm:spPr>
        <a:solidFill>
          <a:schemeClr val="accent2">
            <a:lumMod val="20000"/>
            <a:lumOff val="80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de-DE"/>
        </a:p>
      </dgm:t>
    </dgm:pt>
    <dgm:pt modelId="{30EDD415-01CE-4ECF-A9C7-A2C08FF43AAD}">
      <dgm:prSet phldrT="[Text]"/>
      <dgm:spPr>
        <a:solidFill>
          <a:srgbClr val="004F9F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b="1" dirty="0"/>
            <a:t>Kommunikation</a:t>
          </a:r>
        </a:p>
      </dgm:t>
    </dgm:pt>
    <dgm:pt modelId="{8E547ED2-9AA2-473E-B2A2-F4D0EE6C02B1}" type="parTrans" cxnId="{8719A7BB-858A-43D1-83B2-C61467CA6116}">
      <dgm:prSet/>
      <dgm:spPr/>
      <dgm:t>
        <a:bodyPr/>
        <a:lstStyle/>
        <a:p>
          <a:endParaRPr lang="de-DE"/>
        </a:p>
      </dgm:t>
    </dgm:pt>
    <dgm:pt modelId="{572E0493-351E-472B-8CBE-08C1F3651063}" type="sibTrans" cxnId="{8719A7BB-858A-43D1-83B2-C61467CA6116}">
      <dgm:prSet/>
      <dgm:spPr>
        <a:solidFill>
          <a:schemeClr val="accent2">
            <a:lumMod val="20000"/>
            <a:lumOff val="80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de-DE"/>
        </a:p>
      </dgm:t>
    </dgm:pt>
    <dgm:pt modelId="{23A6B64B-8F2F-4333-82D8-646CA8F61B63}" type="pres">
      <dgm:prSet presAssocID="{8C126DC1-49C3-4EE4-8CCB-1FD05ED3A66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6E57FAC-CD20-4378-A4D3-A653802D4B5E}" type="pres">
      <dgm:prSet presAssocID="{B70E153D-C1E4-45AF-AF17-DCC3004F2F29}" presName="gear1" presStyleLbl="node1" presStyleIdx="0" presStyleCnt="2">
        <dgm:presLayoutVars>
          <dgm:chMax val="1"/>
          <dgm:bulletEnabled val="1"/>
        </dgm:presLayoutVars>
      </dgm:prSet>
      <dgm:spPr/>
    </dgm:pt>
    <dgm:pt modelId="{649F17CA-733B-420E-A29C-E072AFC772A9}" type="pres">
      <dgm:prSet presAssocID="{B70E153D-C1E4-45AF-AF17-DCC3004F2F29}" presName="gear1srcNode" presStyleLbl="node1" presStyleIdx="0" presStyleCnt="2"/>
      <dgm:spPr/>
    </dgm:pt>
    <dgm:pt modelId="{C53335D9-2AF2-41C2-92BB-AA2CEA7A1622}" type="pres">
      <dgm:prSet presAssocID="{B70E153D-C1E4-45AF-AF17-DCC3004F2F29}" presName="gear1dstNode" presStyleLbl="node1" presStyleIdx="0" presStyleCnt="2"/>
      <dgm:spPr/>
    </dgm:pt>
    <dgm:pt modelId="{FB143342-37D0-4150-A1B3-DE0E784B4434}" type="pres">
      <dgm:prSet presAssocID="{30EDD415-01CE-4ECF-A9C7-A2C08FF43AAD}" presName="gear2" presStyleLbl="node1" presStyleIdx="1" presStyleCnt="2">
        <dgm:presLayoutVars>
          <dgm:chMax val="1"/>
          <dgm:bulletEnabled val="1"/>
        </dgm:presLayoutVars>
      </dgm:prSet>
      <dgm:spPr/>
    </dgm:pt>
    <dgm:pt modelId="{74652914-99BA-4948-8E11-3512F6049B71}" type="pres">
      <dgm:prSet presAssocID="{30EDD415-01CE-4ECF-A9C7-A2C08FF43AAD}" presName="gear2srcNode" presStyleLbl="node1" presStyleIdx="1" presStyleCnt="2"/>
      <dgm:spPr/>
    </dgm:pt>
    <dgm:pt modelId="{4F38A449-4728-4CFF-ADF3-8FF3960A9FF8}" type="pres">
      <dgm:prSet presAssocID="{30EDD415-01CE-4ECF-A9C7-A2C08FF43AAD}" presName="gear2dstNode" presStyleLbl="node1" presStyleIdx="1" presStyleCnt="2"/>
      <dgm:spPr/>
    </dgm:pt>
    <dgm:pt modelId="{1034C63E-0F84-4ED1-A7DD-36275905FA0B}" type="pres">
      <dgm:prSet presAssocID="{0A514154-3795-4CEF-BFF7-7F13EC46C499}" presName="connector1" presStyleLbl="sibTrans2D1" presStyleIdx="0" presStyleCnt="2"/>
      <dgm:spPr/>
    </dgm:pt>
    <dgm:pt modelId="{B47AE95F-ECA8-4C26-9392-A78FAF6591CA}" type="pres">
      <dgm:prSet presAssocID="{572E0493-351E-472B-8CBE-08C1F3651063}" presName="connector2" presStyleLbl="sibTrans2D1" presStyleIdx="1" presStyleCnt="2"/>
      <dgm:spPr/>
    </dgm:pt>
  </dgm:ptLst>
  <dgm:cxnLst>
    <dgm:cxn modelId="{C2E2BF03-00B9-4130-9BB0-7E0673395486}" type="presOf" srcId="{30EDD415-01CE-4ECF-A9C7-A2C08FF43AAD}" destId="{FB143342-37D0-4150-A1B3-DE0E784B4434}" srcOrd="0" destOrd="0" presId="urn:microsoft.com/office/officeart/2005/8/layout/gear1"/>
    <dgm:cxn modelId="{0B7B9D04-DB38-4E11-BB66-5172509E6072}" type="presOf" srcId="{572E0493-351E-472B-8CBE-08C1F3651063}" destId="{B47AE95F-ECA8-4C26-9392-A78FAF6591CA}" srcOrd="0" destOrd="0" presId="urn:microsoft.com/office/officeart/2005/8/layout/gear1"/>
    <dgm:cxn modelId="{A1DB0E09-2279-48FD-B621-839BD0F537BC}" type="presOf" srcId="{B70E153D-C1E4-45AF-AF17-DCC3004F2F29}" destId="{46E57FAC-CD20-4378-A4D3-A653802D4B5E}" srcOrd="0" destOrd="0" presId="urn:microsoft.com/office/officeart/2005/8/layout/gear1"/>
    <dgm:cxn modelId="{0D1AAD24-FA3A-4F24-B209-A2DBA262C54D}" type="presOf" srcId="{8C126DC1-49C3-4EE4-8CCB-1FD05ED3A66C}" destId="{23A6B64B-8F2F-4333-82D8-646CA8F61B63}" srcOrd="0" destOrd="0" presId="urn:microsoft.com/office/officeart/2005/8/layout/gear1"/>
    <dgm:cxn modelId="{AE85C744-FEB5-4040-8FC1-5DDCE631EF9F}" srcId="{8C126DC1-49C3-4EE4-8CCB-1FD05ED3A66C}" destId="{B70E153D-C1E4-45AF-AF17-DCC3004F2F29}" srcOrd="0" destOrd="0" parTransId="{493EE98F-312E-432B-8AEE-2A5C51A23167}" sibTransId="{0A514154-3795-4CEF-BFF7-7F13EC46C499}"/>
    <dgm:cxn modelId="{208A8F6F-2387-4F04-8926-756D5B0F493C}" type="presOf" srcId="{B70E153D-C1E4-45AF-AF17-DCC3004F2F29}" destId="{C53335D9-2AF2-41C2-92BB-AA2CEA7A1622}" srcOrd="2" destOrd="0" presId="urn:microsoft.com/office/officeart/2005/8/layout/gear1"/>
    <dgm:cxn modelId="{77B8E894-D7A6-4E6F-8AC9-A0C76B1C30A4}" type="presOf" srcId="{B70E153D-C1E4-45AF-AF17-DCC3004F2F29}" destId="{649F17CA-733B-420E-A29C-E072AFC772A9}" srcOrd="1" destOrd="0" presId="urn:microsoft.com/office/officeart/2005/8/layout/gear1"/>
    <dgm:cxn modelId="{EFE914A5-6BED-445C-92BF-1CEB0E8B06F5}" type="presOf" srcId="{0A514154-3795-4CEF-BFF7-7F13EC46C499}" destId="{1034C63E-0F84-4ED1-A7DD-36275905FA0B}" srcOrd="0" destOrd="0" presId="urn:microsoft.com/office/officeart/2005/8/layout/gear1"/>
    <dgm:cxn modelId="{8719A7BB-858A-43D1-83B2-C61467CA6116}" srcId="{8C126DC1-49C3-4EE4-8CCB-1FD05ED3A66C}" destId="{30EDD415-01CE-4ECF-A9C7-A2C08FF43AAD}" srcOrd="1" destOrd="0" parTransId="{8E547ED2-9AA2-473E-B2A2-F4D0EE6C02B1}" sibTransId="{572E0493-351E-472B-8CBE-08C1F3651063}"/>
    <dgm:cxn modelId="{737B89D4-158F-423C-B758-5FC600710346}" type="presOf" srcId="{30EDD415-01CE-4ECF-A9C7-A2C08FF43AAD}" destId="{74652914-99BA-4948-8E11-3512F6049B71}" srcOrd="1" destOrd="0" presId="urn:microsoft.com/office/officeart/2005/8/layout/gear1"/>
    <dgm:cxn modelId="{E2A773FB-E8DC-4619-B1BF-60CAB19E39AF}" type="presOf" srcId="{30EDD415-01CE-4ECF-A9C7-A2C08FF43AAD}" destId="{4F38A449-4728-4CFF-ADF3-8FF3960A9FF8}" srcOrd="2" destOrd="0" presId="urn:microsoft.com/office/officeart/2005/8/layout/gear1"/>
    <dgm:cxn modelId="{DD140C0E-1642-4EFF-9A88-DE60D10AC98B}" type="presParOf" srcId="{23A6B64B-8F2F-4333-82D8-646CA8F61B63}" destId="{46E57FAC-CD20-4378-A4D3-A653802D4B5E}" srcOrd="0" destOrd="0" presId="urn:microsoft.com/office/officeart/2005/8/layout/gear1"/>
    <dgm:cxn modelId="{9F2E6E68-CC8D-428D-B024-6D6DD63A7484}" type="presParOf" srcId="{23A6B64B-8F2F-4333-82D8-646CA8F61B63}" destId="{649F17CA-733B-420E-A29C-E072AFC772A9}" srcOrd="1" destOrd="0" presId="urn:microsoft.com/office/officeart/2005/8/layout/gear1"/>
    <dgm:cxn modelId="{4F541BBB-6AB3-4F01-A5C3-CF033302FD2B}" type="presParOf" srcId="{23A6B64B-8F2F-4333-82D8-646CA8F61B63}" destId="{C53335D9-2AF2-41C2-92BB-AA2CEA7A1622}" srcOrd="2" destOrd="0" presId="urn:microsoft.com/office/officeart/2005/8/layout/gear1"/>
    <dgm:cxn modelId="{FAC80C3A-510D-496E-8FF2-97A9E99A81C7}" type="presParOf" srcId="{23A6B64B-8F2F-4333-82D8-646CA8F61B63}" destId="{FB143342-37D0-4150-A1B3-DE0E784B4434}" srcOrd="3" destOrd="0" presId="urn:microsoft.com/office/officeart/2005/8/layout/gear1"/>
    <dgm:cxn modelId="{C45A7C0C-5065-4A80-9C50-A0497951BAA3}" type="presParOf" srcId="{23A6B64B-8F2F-4333-82D8-646CA8F61B63}" destId="{74652914-99BA-4948-8E11-3512F6049B71}" srcOrd="4" destOrd="0" presId="urn:microsoft.com/office/officeart/2005/8/layout/gear1"/>
    <dgm:cxn modelId="{F14ACB27-AEF8-419E-8B18-14FB7CBAEAB6}" type="presParOf" srcId="{23A6B64B-8F2F-4333-82D8-646CA8F61B63}" destId="{4F38A449-4728-4CFF-ADF3-8FF3960A9FF8}" srcOrd="5" destOrd="0" presId="urn:microsoft.com/office/officeart/2005/8/layout/gear1"/>
    <dgm:cxn modelId="{4C39564B-A00E-4295-AD6F-E09C02CFDC54}" type="presParOf" srcId="{23A6B64B-8F2F-4333-82D8-646CA8F61B63}" destId="{1034C63E-0F84-4ED1-A7DD-36275905FA0B}" srcOrd="6" destOrd="0" presId="urn:microsoft.com/office/officeart/2005/8/layout/gear1"/>
    <dgm:cxn modelId="{CFA91013-17EF-4CA8-BF73-D37BBBF274FD}" type="presParOf" srcId="{23A6B64B-8F2F-4333-82D8-646CA8F61B63}" destId="{B47AE95F-ECA8-4C26-9392-A78FAF6591CA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9D4309-E8A3-4D6F-8507-C339B907F2D4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5360BAB-C092-4C21-9070-97209F26CB58}">
      <dgm:prSet phldrT="[Text]"/>
      <dgm:spPr>
        <a:solidFill>
          <a:schemeClr val="accent2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/>
            <a:t>Einstieg</a:t>
          </a:r>
        </a:p>
      </dgm:t>
    </dgm:pt>
    <dgm:pt modelId="{A6AEE42A-B84F-4E33-8661-9DA1D26DA498}" type="parTrans" cxnId="{CF701390-41C1-4DE5-BC0E-F83F99200D52}">
      <dgm:prSet/>
      <dgm:spPr/>
      <dgm:t>
        <a:bodyPr/>
        <a:lstStyle/>
        <a:p>
          <a:endParaRPr lang="de-DE"/>
        </a:p>
      </dgm:t>
    </dgm:pt>
    <dgm:pt modelId="{DA1DE30D-0D91-473D-82D7-9E935EFC507B}" type="sibTrans" cxnId="{CF701390-41C1-4DE5-BC0E-F83F99200D52}">
      <dgm:prSet/>
      <dgm:spPr/>
      <dgm:t>
        <a:bodyPr/>
        <a:lstStyle/>
        <a:p>
          <a:endParaRPr lang="de-DE"/>
        </a:p>
      </dgm:t>
    </dgm:pt>
    <dgm:pt modelId="{2253DB89-72F5-4736-88FB-7683DAE94928}">
      <dgm:prSet phldrT="[Text]"/>
      <dgm:spPr>
        <a:solidFill>
          <a:schemeClr val="accent2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/>
            <a:t>Gruppenarbeit</a:t>
          </a:r>
        </a:p>
      </dgm:t>
    </dgm:pt>
    <dgm:pt modelId="{F5424BFB-269C-4107-B0F6-2E3163B045A8}" type="parTrans" cxnId="{952F8BFA-CECB-4920-90E7-844743B22147}">
      <dgm:prSet/>
      <dgm:spPr/>
      <dgm:t>
        <a:bodyPr/>
        <a:lstStyle/>
        <a:p>
          <a:endParaRPr lang="de-DE"/>
        </a:p>
      </dgm:t>
    </dgm:pt>
    <dgm:pt modelId="{E62E0E9E-0C21-42E3-B592-88B783CBEDE9}" type="sibTrans" cxnId="{952F8BFA-CECB-4920-90E7-844743B22147}">
      <dgm:prSet/>
      <dgm:spPr/>
      <dgm:t>
        <a:bodyPr/>
        <a:lstStyle/>
        <a:p>
          <a:endParaRPr lang="de-DE"/>
        </a:p>
      </dgm:t>
    </dgm:pt>
    <dgm:pt modelId="{4F58AF30-C2C4-4F5E-9F0A-5388C84C4FA1}">
      <dgm:prSet phldrT="[Text]"/>
      <dgm:spPr>
        <a:ln>
          <a:solidFill>
            <a:schemeClr val="accent2"/>
          </a:solidFill>
        </a:ln>
      </dgm:spPr>
      <dgm:t>
        <a:bodyPr/>
        <a:lstStyle/>
        <a:p>
          <a:r>
            <a:rPr lang="de-DE" dirty="0"/>
            <a:t>Erarbeitung des fachlichen Hintergrunds</a:t>
          </a:r>
        </a:p>
      </dgm:t>
    </dgm:pt>
    <dgm:pt modelId="{3B092060-AE02-40CD-9610-5D9FBDC51C44}" type="parTrans" cxnId="{3A8D0CE4-A711-477C-9086-0EB8261504E5}">
      <dgm:prSet/>
      <dgm:spPr/>
      <dgm:t>
        <a:bodyPr/>
        <a:lstStyle/>
        <a:p>
          <a:endParaRPr lang="de-DE"/>
        </a:p>
      </dgm:t>
    </dgm:pt>
    <dgm:pt modelId="{81FDADDA-81AC-446C-B82B-FBA1F87CBCCF}" type="sibTrans" cxnId="{3A8D0CE4-A711-477C-9086-0EB8261504E5}">
      <dgm:prSet/>
      <dgm:spPr/>
      <dgm:t>
        <a:bodyPr/>
        <a:lstStyle/>
        <a:p>
          <a:endParaRPr lang="de-DE"/>
        </a:p>
      </dgm:t>
    </dgm:pt>
    <dgm:pt modelId="{C919D1F7-9179-4D94-A0CA-FE776D8C65DF}">
      <dgm:prSet phldrT="[Text]"/>
      <dgm:spPr>
        <a:ln>
          <a:solidFill>
            <a:schemeClr val="accent2"/>
          </a:solidFill>
        </a:ln>
      </dgm:spPr>
      <dgm:t>
        <a:bodyPr/>
        <a:lstStyle/>
        <a:p>
          <a:r>
            <a:rPr lang="de-DE" dirty="0"/>
            <a:t>Erstellen der Legestruktur</a:t>
          </a:r>
        </a:p>
      </dgm:t>
    </dgm:pt>
    <dgm:pt modelId="{F8027911-1FDD-422D-972E-6B1601CADDB4}" type="parTrans" cxnId="{437DB2DA-D893-4886-8703-68508478364D}">
      <dgm:prSet/>
      <dgm:spPr/>
      <dgm:t>
        <a:bodyPr/>
        <a:lstStyle/>
        <a:p>
          <a:endParaRPr lang="de-DE"/>
        </a:p>
      </dgm:t>
    </dgm:pt>
    <dgm:pt modelId="{22303A95-7141-4EBA-A458-8E8D727F5617}" type="sibTrans" cxnId="{437DB2DA-D893-4886-8703-68508478364D}">
      <dgm:prSet/>
      <dgm:spPr/>
      <dgm:t>
        <a:bodyPr/>
        <a:lstStyle/>
        <a:p>
          <a:endParaRPr lang="de-DE"/>
        </a:p>
      </dgm:t>
    </dgm:pt>
    <dgm:pt modelId="{F120DF8F-4891-42B8-8AE5-BE92B91EFEFB}">
      <dgm:prSet phldrT="[Text]"/>
      <dgm:spPr>
        <a:solidFill>
          <a:schemeClr val="accent2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/>
            <a:t>Ergebnis</a:t>
          </a:r>
        </a:p>
      </dgm:t>
    </dgm:pt>
    <dgm:pt modelId="{0ED29F36-CA65-46C1-B9C6-AFC5CBEF7043}" type="parTrans" cxnId="{E827AA46-3C3E-4B01-8949-062F1BD86920}">
      <dgm:prSet/>
      <dgm:spPr/>
      <dgm:t>
        <a:bodyPr/>
        <a:lstStyle/>
        <a:p>
          <a:endParaRPr lang="de-DE"/>
        </a:p>
      </dgm:t>
    </dgm:pt>
    <dgm:pt modelId="{B22744BC-CBD4-4027-B448-F3FCFF0DD0E1}" type="sibTrans" cxnId="{E827AA46-3C3E-4B01-8949-062F1BD86920}">
      <dgm:prSet/>
      <dgm:spPr/>
      <dgm:t>
        <a:bodyPr/>
        <a:lstStyle/>
        <a:p>
          <a:endParaRPr lang="de-DE"/>
        </a:p>
      </dgm:t>
    </dgm:pt>
    <dgm:pt modelId="{D72E3622-7BE7-42E8-B2C6-CB2FF480FAD5}">
      <dgm:prSet phldrT="[Text]"/>
      <dgm:spPr>
        <a:ln>
          <a:solidFill>
            <a:schemeClr val="accent2"/>
          </a:solidFill>
        </a:ln>
      </dgm:spPr>
      <dgm:t>
        <a:bodyPr/>
        <a:lstStyle/>
        <a:p>
          <a:r>
            <a:rPr lang="de-DE" dirty="0"/>
            <a:t>Beantwortung der Leitfrage</a:t>
          </a:r>
        </a:p>
      </dgm:t>
    </dgm:pt>
    <dgm:pt modelId="{803C0DA0-3BEC-480C-8AA1-DD885D8CF59D}" type="parTrans" cxnId="{734C87E3-2D46-4AF9-A8A3-E2883DBF385E}">
      <dgm:prSet/>
      <dgm:spPr/>
      <dgm:t>
        <a:bodyPr/>
        <a:lstStyle/>
        <a:p>
          <a:endParaRPr lang="de-DE"/>
        </a:p>
      </dgm:t>
    </dgm:pt>
    <dgm:pt modelId="{19C17C64-BE8E-4275-9B09-8941736142ED}" type="sibTrans" cxnId="{734C87E3-2D46-4AF9-A8A3-E2883DBF385E}">
      <dgm:prSet/>
      <dgm:spPr/>
      <dgm:t>
        <a:bodyPr/>
        <a:lstStyle/>
        <a:p>
          <a:endParaRPr lang="de-DE"/>
        </a:p>
      </dgm:t>
    </dgm:pt>
    <dgm:pt modelId="{7ABD6F37-C3E1-4FE6-8848-DC8DCA411262}">
      <dgm:prSet phldrT="[Text]"/>
      <dgm:spPr>
        <a:solidFill>
          <a:schemeClr val="accent2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/>
            <a:t>Metakognitive Reflexion</a:t>
          </a:r>
        </a:p>
      </dgm:t>
    </dgm:pt>
    <dgm:pt modelId="{07088BF5-0DF5-49F5-8C8E-C0656A6554A8}" type="parTrans" cxnId="{84669F03-3FDA-425E-BA3B-268CCA964A3B}">
      <dgm:prSet/>
      <dgm:spPr/>
      <dgm:t>
        <a:bodyPr/>
        <a:lstStyle/>
        <a:p>
          <a:endParaRPr lang="de-DE"/>
        </a:p>
      </dgm:t>
    </dgm:pt>
    <dgm:pt modelId="{A24E6116-3676-4E89-BA8F-FBF05EA98C52}" type="sibTrans" cxnId="{84669F03-3FDA-425E-BA3B-268CCA964A3B}">
      <dgm:prSet/>
      <dgm:spPr/>
      <dgm:t>
        <a:bodyPr/>
        <a:lstStyle/>
        <a:p>
          <a:endParaRPr lang="de-DE"/>
        </a:p>
      </dgm:t>
    </dgm:pt>
    <dgm:pt modelId="{B62A31D5-16E5-4020-B889-BD7704AFB6D6}">
      <dgm:prSet phldrT="[Text]"/>
      <dgm:spPr>
        <a:ln>
          <a:solidFill>
            <a:schemeClr val="accent2"/>
          </a:solidFill>
        </a:ln>
      </dgm:spPr>
      <dgm:t>
        <a:bodyPr/>
        <a:lstStyle/>
        <a:p>
          <a:r>
            <a:rPr lang="de-DE" dirty="0"/>
            <a:t>Reflexion des Arbeitsprozesses</a:t>
          </a:r>
        </a:p>
      </dgm:t>
    </dgm:pt>
    <dgm:pt modelId="{2270E800-8BC6-4335-9ACA-C07672230941}" type="parTrans" cxnId="{2E9288AC-E9F8-4EF0-B9A8-971BCFC02CE7}">
      <dgm:prSet/>
      <dgm:spPr/>
      <dgm:t>
        <a:bodyPr/>
        <a:lstStyle/>
        <a:p>
          <a:endParaRPr lang="de-DE"/>
        </a:p>
      </dgm:t>
    </dgm:pt>
    <dgm:pt modelId="{4981F33B-2022-486B-9667-D7D18157A7EC}" type="sibTrans" cxnId="{2E9288AC-E9F8-4EF0-B9A8-971BCFC02CE7}">
      <dgm:prSet/>
      <dgm:spPr/>
      <dgm:t>
        <a:bodyPr/>
        <a:lstStyle/>
        <a:p>
          <a:endParaRPr lang="de-DE"/>
        </a:p>
      </dgm:t>
    </dgm:pt>
    <dgm:pt modelId="{DAC8240B-1221-4BB3-8AD4-A4D49940499F}">
      <dgm:prSet phldrT="[Text]"/>
      <dgm:spPr>
        <a:ln>
          <a:solidFill>
            <a:schemeClr val="accent2"/>
          </a:solidFill>
        </a:ln>
      </dgm:spPr>
      <dgm:t>
        <a:bodyPr/>
        <a:lstStyle/>
        <a:p>
          <a:r>
            <a:rPr lang="de-DE" dirty="0"/>
            <a:t>Benennen von Lerneffekten</a:t>
          </a:r>
        </a:p>
      </dgm:t>
    </dgm:pt>
    <dgm:pt modelId="{F5FEC18A-409D-445F-AFB1-46A1E76F14A2}" type="parTrans" cxnId="{B1916E67-E316-414F-9E81-AA024025FB59}">
      <dgm:prSet/>
      <dgm:spPr/>
      <dgm:t>
        <a:bodyPr/>
        <a:lstStyle/>
        <a:p>
          <a:endParaRPr lang="de-DE"/>
        </a:p>
      </dgm:t>
    </dgm:pt>
    <dgm:pt modelId="{46764E43-0440-4645-A370-2FB57D4F8396}" type="sibTrans" cxnId="{B1916E67-E316-414F-9E81-AA024025FB59}">
      <dgm:prSet/>
      <dgm:spPr/>
      <dgm:t>
        <a:bodyPr/>
        <a:lstStyle/>
        <a:p>
          <a:endParaRPr lang="de-DE"/>
        </a:p>
      </dgm:t>
    </dgm:pt>
    <dgm:pt modelId="{09B4F474-9D96-4152-A523-D15BB92DD53C}">
      <dgm:prSet phldrT="[Text]"/>
      <dgm:spPr>
        <a:ln>
          <a:solidFill>
            <a:schemeClr val="accent2"/>
          </a:solidFill>
        </a:ln>
      </dgm:spPr>
      <dgm:t>
        <a:bodyPr/>
        <a:lstStyle/>
        <a:p>
          <a:r>
            <a:rPr lang="de-DE" dirty="0"/>
            <a:t>Erkennen von Problemlösungsstrategien</a:t>
          </a:r>
        </a:p>
      </dgm:t>
    </dgm:pt>
    <dgm:pt modelId="{36D7DDB4-6D52-4F5B-BEC6-EF14DEDE30B0}" type="parTrans" cxnId="{E765DAB5-C75A-473C-A78E-FB6EBAA347F1}">
      <dgm:prSet/>
      <dgm:spPr/>
      <dgm:t>
        <a:bodyPr/>
        <a:lstStyle/>
        <a:p>
          <a:endParaRPr lang="de-DE"/>
        </a:p>
      </dgm:t>
    </dgm:pt>
    <dgm:pt modelId="{24648D94-8AA2-4F53-85EB-58AE67DC649D}" type="sibTrans" cxnId="{E765DAB5-C75A-473C-A78E-FB6EBAA347F1}">
      <dgm:prSet/>
      <dgm:spPr/>
      <dgm:t>
        <a:bodyPr/>
        <a:lstStyle/>
        <a:p>
          <a:endParaRPr lang="de-DE"/>
        </a:p>
      </dgm:t>
    </dgm:pt>
    <dgm:pt modelId="{A5C6ADF8-595D-46EA-A2B9-AE658ACF55FD}">
      <dgm:prSet phldrT="[Text]"/>
      <dgm:spPr>
        <a:ln>
          <a:solidFill>
            <a:schemeClr val="accent2"/>
          </a:solidFill>
        </a:ln>
      </dgm:spPr>
      <dgm:t>
        <a:bodyPr/>
        <a:lstStyle/>
        <a:p>
          <a:r>
            <a:rPr lang="de-DE" dirty="0"/>
            <a:t>Präsentation </a:t>
          </a:r>
        </a:p>
      </dgm:t>
    </dgm:pt>
    <dgm:pt modelId="{8F9ACE3E-B937-44CA-BF61-AFE754D0643A}" type="sibTrans" cxnId="{2B06E23F-5F37-45DB-88B1-0CA50D07FD29}">
      <dgm:prSet/>
      <dgm:spPr/>
      <dgm:t>
        <a:bodyPr/>
        <a:lstStyle/>
        <a:p>
          <a:endParaRPr lang="de-DE"/>
        </a:p>
      </dgm:t>
    </dgm:pt>
    <dgm:pt modelId="{B272D490-F205-4B16-930F-109AAC9B0BF2}" type="parTrans" cxnId="{2B06E23F-5F37-45DB-88B1-0CA50D07FD29}">
      <dgm:prSet/>
      <dgm:spPr/>
      <dgm:t>
        <a:bodyPr/>
        <a:lstStyle/>
        <a:p>
          <a:endParaRPr lang="de-DE"/>
        </a:p>
      </dgm:t>
    </dgm:pt>
    <dgm:pt modelId="{EB53F7A5-0443-400F-8E0D-F1CC8EDCD56D}">
      <dgm:prSet phldrT="[Text]"/>
      <dgm:spPr>
        <a:ln>
          <a:solidFill>
            <a:schemeClr val="accent2"/>
          </a:solidFill>
        </a:ln>
      </dgm:spPr>
      <dgm:t>
        <a:bodyPr/>
        <a:lstStyle/>
        <a:p>
          <a:r>
            <a:rPr lang="de-DE" dirty="0"/>
            <a:t>Diskussion des Ergebnisses</a:t>
          </a:r>
        </a:p>
      </dgm:t>
    </dgm:pt>
    <dgm:pt modelId="{E6CF7262-1D2A-4364-AB0C-5A171A8BFE74}" type="sibTrans" cxnId="{0974F08D-5BEB-4DB8-8777-E9ADDE063384}">
      <dgm:prSet/>
      <dgm:spPr/>
      <dgm:t>
        <a:bodyPr/>
        <a:lstStyle/>
        <a:p>
          <a:endParaRPr lang="de-DE"/>
        </a:p>
      </dgm:t>
    </dgm:pt>
    <dgm:pt modelId="{13453A29-DE14-4FAD-8AD6-E1F246EDD2A0}" type="parTrans" cxnId="{0974F08D-5BEB-4DB8-8777-E9ADDE063384}">
      <dgm:prSet/>
      <dgm:spPr/>
      <dgm:t>
        <a:bodyPr/>
        <a:lstStyle/>
        <a:p>
          <a:endParaRPr lang="de-DE"/>
        </a:p>
      </dgm:t>
    </dgm:pt>
    <dgm:pt modelId="{17DF3987-FD01-4955-88CB-5BB105B5DBF0}">
      <dgm:prSet phldrT="[Text]"/>
      <dgm:spPr>
        <a:ln>
          <a:solidFill>
            <a:schemeClr val="accent2"/>
          </a:solidFill>
        </a:ln>
      </dgm:spPr>
      <dgm:t>
        <a:bodyPr/>
        <a:lstStyle/>
        <a:p>
          <a:r>
            <a:rPr lang="de-DE" dirty="0"/>
            <a:t>inhaltlich</a:t>
          </a:r>
        </a:p>
      </dgm:t>
    </dgm:pt>
    <dgm:pt modelId="{30262AEC-C439-4DBB-84FD-D573DCE0ABDB}" type="sibTrans" cxnId="{68E0B0F8-3847-4F5C-8E97-42BD4AC439FC}">
      <dgm:prSet/>
      <dgm:spPr/>
      <dgm:t>
        <a:bodyPr/>
        <a:lstStyle/>
        <a:p>
          <a:endParaRPr lang="de-DE"/>
        </a:p>
      </dgm:t>
    </dgm:pt>
    <dgm:pt modelId="{2E24215B-054B-4ABB-92ED-649AE783AE59}" type="parTrans" cxnId="{68E0B0F8-3847-4F5C-8E97-42BD4AC439FC}">
      <dgm:prSet/>
      <dgm:spPr/>
      <dgm:t>
        <a:bodyPr/>
        <a:lstStyle/>
        <a:p>
          <a:endParaRPr lang="de-DE"/>
        </a:p>
      </dgm:t>
    </dgm:pt>
    <dgm:pt modelId="{3CAD30E3-C375-42C8-966A-E15F00B59A05}">
      <dgm:prSet phldrT="[Text]"/>
      <dgm:spPr>
        <a:ln>
          <a:solidFill>
            <a:schemeClr val="accent2"/>
          </a:solidFill>
        </a:ln>
      </dgm:spPr>
      <dgm:t>
        <a:bodyPr/>
        <a:lstStyle/>
        <a:p>
          <a:r>
            <a:rPr lang="de-DE" dirty="0"/>
            <a:t>Beurteilung der visuellen Umsetzung</a:t>
          </a:r>
        </a:p>
      </dgm:t>
    </dgm:pt>
    <dgm:pt modelId="{3C758BE7-41A6-4EBA-A007-02E8C3E6EBFA}" type="sibTrans" cxnId="{05F508C7-6E13-45CA-BCA3-C96D8181D75A}">
      <dgm:prSet/>
      <dgm:spPr/>
      <dgm:t>
        <a:bodyPr/>
        <a:lstStyle/>
        <a:p>
          <a:endParaRPr lang="de-DE"/>
        </a:p>
      </dgm:t>
    </dgm:pt>
    <dgm:pt modelId="{539E0527-2DC0-443D-9D5C-C4624A5F74EF}" type="parTrans" cxnId="{05F508C7-6E13-45CA-BCA3-C96D8181D75A}">
      <dgm:prSet/>
      <dgm:spPr/>
      <dgm:t>
        <a:bodyPr/>
        <a:lstStyle/>
        <a:p>
          <a:endParaRPr lang="de-DE"/>
        </a:p>
      </dgm:t>
    </dgm:pt>
    <dgm:pt modelId="{56AF222C-9DEE-43D5-8CAF-E576C80CD7F8}">
      <dgm:prSet phldrT="[Text]"/>
      <dgm:spPr>
        <a:ln>
          <a:solidFill>
            <a:schemeClr val="accent2"/>
          </a:solidFill>
        </a:ln>
      </dgm:spPr>
      <dgm:t>
        <a:bodyPr/>
        <a:lstStyle/>
        <a:p>
          <a:r>
            <a:rPr lang="de-DE" dirty="0"/>
            <a:t>Sensibilisierung für das übergeordnete Thema</a:t>
          </a:r>
        </a:p>
      </dgm:t>
    </dgm:pt>
    <dgm:pt modelId="{C950A955-2411-4270-8E45-DD2C969DFE19}" type="sibTrans" cxnId="{7999434E-D335-418B-BA3F-D0370141FF7F}">
      <dgm:prSet/>
      <dgm:spPr/>
      <dgm:t>
        <a:bodyPr/>
        <a:lstStyle/>
        <a:p>
          <a:endParaRPr lang="de-DE"/>
        </a:p>
      </dgm:t>
    </dgm:pt>
    <dgm:pt modelId="{DEFBAB3E-D7BC-43F4-A8A7-A9D7CE337F88}" type="parTrans" cxnId="{7999434E-D335-418B-BA3F-D0370141FF7F}">
      <dgm:prSet/>
      <dgm:spPr/>
      <dgm:t>
        <a:bodyPr/>
        <a:lstStyle/>
        <a:p>
          <a:endParaRPr lang="de-DE"/>
        </a:p>
      </dgm:t>
    </dgm:pt>
    <dgm:pt modelId="{9FA928F4-09A0-4217-A068-B35749AD8E49}">
      <dgm:prSet phldrT="[Text]"/>
      <dgm:spPr>
        <a:ln>
          <a:solidFill>
            <a:schemeClr val="accent2"/>
          </a:solidFill>
        </a:ln>
      </dgm:spPr>
      <dgm:t>
        <a:bodyPr/>
        <a:lstStyle/>
        <a:p>
          <a:r>
            <a:rPr lang="de-DE" dirty="0"/>
            <a:t>Erklärung der Methode „Mystery“</a:t>
          </a:r>
        </a:p>
      </dgm:t>
    </dgm:pt>
    <dgm:pt modelId="{0080E2A4-1F21-4FED-BB90-D23DAA78F96B}" type="sibTrans" cxnId="{930151B5-88C9-4EEA-94C1-92ABB22F22CF}">
      <dgm:prSet/>
      <dgm:spPr/>
      <dgm:t>
        <a:bodyPr/>
        <a:lstStyle/>
        <a:p>
          <a:endParaRPr lang="de-DE"/>
        </a:p>
      </dgm:t>
    </dgm:pt>
    <dgm:pt modelId="{F239C394-B134-424B-812E-FFF1B9240491}" type="parTrans" cxnId="{930151B5-88C9-4EEA-94C1-92ABB22F22CF}">
      <dgm:prSet/>
      <dgm:spPr/>
      <dgm:t>
        <a:bodyPr/>
        <a:lstStyle/>
        <a:p>
          <a:endParaRPr lang="de-DE"/>
        </a:p>
      </dgm:t>
    </dgm:pt>
    <dgm:pt modelId="{9266CCBA-10A1-4E76-B7D9-81FF6E1B9DF1}" type="pres">
      <dgm:prSet presAssocID="{549D4309-E8A3-4D6F-8507-C339B907F2D4}" presName="linearFlow" presStyleCnt="0">
        <dgm:presLayoutVars>
          <dgm:dir/>
          <dgm:animLvl val="lvl"/>
          <dgm:resizeHandles val="exact"/>
        </dgm:presLayoutVars>
      </dgm:prSet>
      <dgm:spPr/>
    </dgm:pt>
    <dgm:pt modelId="{2CA19D15-5F41-4FA4-A78B-4EE1FD4201FF}" type="pres">
      <dgm:prSet presAssocID="{85360BAB-C092-4C21-9070-97209F26CB58}" presName="composite" presStyleCnt="0"/>
      <dgm:spPr/>
    </dgm:pt>
    <dgm:pt modelId="{B8D1DC69-AC96-49DD-B449-A815717664B8}" type="pres">
      <dgm:prSet presAssocID="{85360BAB-C092-4C21-9070-97209F26CB58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2C31A732-6DB5-4B35-ADFB-29FC2A03F139}" type="pres">
      <dgm:prSet presAssocID="{85360BAB-C092-4C21-9070-97209F26CB58}" presName="descendantText" presStyleLbl="alignAcc1" presStyleIdx="0" presStyleCnt="4" custLinFactNeighborY="-673">
        <dgm:presLayoutVars>
          <dgm:bulletEnabled val="1"/>
        </dgm:presLayoutVars>
      </dgm:prSet>
      <dgm:spPr/>
    </dgm:pt>
    <dgm:pt modelId="{D5742B85-916D-48BD-A386-149558042E8D}" type="pres">
      <dgm:prSet presAssocID="{DA1DE30D-0D91-473D-82D7-9E935EFC507B}" presName="sp" presStyleCnt="0"/>
      <dgm:spPr/>
    </dgm:pt>
    <dgm:pt modelId="{02F30959-F162-4E41-B74D-72AB6256F916}" type="pres">
      <dgm:prSet presAssocID="{2253DB89-72F5-4736-88FB-7683DAE94928}" presName="composite" presStyleCnt="0"/>
      <dgm:spPr/>
    </dgm:pt>
    <dgm:pt modelId="{9D9B3BE8-EDBB-4963-B347-C05DD38FD61B}" type="pres">
      <dgm:prSet presAssocID="{2253DB89-72F5-4736-88FB-7683DAE94928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2A5239E3-6E26-42D3-9745-320F2429CB1D}" type="pres">
      <dgm:prSet presAssocID="{2253DB89-72F5-4736-88FB-7683DAE94928}" presName="descendantText" presStyleLbl="alignAcc1" presStyleIdx="1" presStyleCnt="4">
        <dgm:presLayoutVars>
          <dgm:bulletEnabled val="1"/>
        </dgm:presLayoutVars>
      </dgm:prSet>
      <dgm:spPr/>
    </dgm:pt>
    <dgm:pt modelId="{872B430F-31B2-47FB-949F-706AA52C10B8}" type="pres">
      <dgm:prSet presAssocID="{E62E0E9E-0C21-42E3-B592-88B783CBEDE9}" presName="sp" presStyleCnt="0"/>
      <dgm:spPr/>
    </dgm:pt>
    <dgm:pt modelId="{C70B2CD3-E5D8-4058-8018-7427BDB42BB0}" type="pres">
      <dgm:prSet presAssocID="{F120DF8F-4891-42B8-8AE5-BE92B91EFEFB}" presName="composite" presStyleCnt="0"/>
      <dgm:spPr/>
    </dgm:pt>
    <dgm:pt modelId="{23C96B7A-4E63-4CBD-B443-03A20B643FA2}" type="pres">
      <dgm:prSet presAssocID="{F120DF8F-4891-42B8-8AE5-BE92B91EFEFB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D147A246-C45E-4DD2-82AE-F43EEDCC9379}" type="pres">
      <dgm:prSet presAssocID="{F120DF8F-4891-42B8-8AE5-BE92B91EFEFB}" presName="descendantText" presStyleLbl="alignAcc1" presStyleIdx="2" presStyleCnt="4">
        <dgm:presLayoutVars>
          <dgm:bulletEnabled val="1"/>
        </dgm:presLayoutVars>
      </dgm:prSet>
      <dgm:spPr/>
    </dgm:pt>
    <dgm:pt modelId="{2A8C046D-0CC3-48AE-B26E-3A12C96C5A83}" type="pres">
      <dgm:prSet presAssocID="{B22744BC-CBD4-4027-B448-F3FCFF0DD0E1}" presName="sp" presStyleCnt="0"/>
      <dgm:spPr/>
    </dgm:pt>
    <dgm:pt modelId="{1C1B0856-2450-42CF-B819-C416A9B3F626}" type="pres">
      <dgm:prSet presAssocID="{7ABD6F37-C3E1-4FE6-8848-DC8DCA411262}" presName="composite" presStyleCnt="0"/>
      <dgm:spPr/>
    </dgm:pt>
    <dgm:pt modelId="{3DB105DC-71F0-4CF3-AF7E-9E4FA6901CE6}" type="pres">
      <dgm:prSet presAssocID="{7ABD6F37-C3E1-4FE6-8848-DC8DCA411262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CD7CF0FB-B94E-425F-A423-CD1C9E2F0865}" type="pres">
      <dgm:prSet presAssocID="{7ABD6F37-C3E1-4FE6-8848-DC8DCA411262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84669F03-3FDA-425E-BA3B-268CCA964A3B}" srcId="{549D4309-E8A3-4D6F-8507-C339B907F2D4}" destId="{7ABD6F37-C3E1-4FE6-8848-DC8DCA411262}" srcOrd="3" destOrd="0" parTransId="{07088BF5-0DF5-49F5-8C8E-C0656A6554A8}" sibTransId="{A24E6116-3676-4E89-BA8F-FBF05EA98C52}"/>
    <dgm:cxn modelId="{3632F717-8A97-4374-B2EA-D518276B7317}" type="presOf" srcId="{549D4309-E8A3-4D6F-8507-C339B907F2D4}" destId="{9266CCBA-10A1-4E76-B7D9-81FF6E1B9DF1}" srcOrd="0" destOrd="0" presId="urn:microsoft.com/office/officeart/2005/8/layout/chevron2"/>
    <dgm:cxn modelId="{450C581F-4CAD-4B8B-BCD2-B20D85235AE6}" type="presOf" srcId="{F120DF8F-4891-42B8-8AE5-BE92B91EFEFB}" destId="{23C96B7A-4E63-4CBD-B443-03A20B643FA2}" srcOrd="0" destOrd="0" presId="urn:microsoft.com/office/officeart/2005/8/layout/chevron2"/>
    <dgm:cxn modelId="{2B06E23F-5F37-45DB-88B1-0CA50D07FD29}" srcId="{F120DF8F-4891-42B8-8AE5-BE92B91EFEFB}" destId="{A5C6ADF8-595D-46EA-A2B9-AE658ACF55FD}" srcOrd="0" destOrd="0" parTransId="{B272D490-F205-4B16-930F-109AAC9B0BF2}" sibTransId="{8F9ACE3E-B937-44CA-BF61-AFE754D0643A}"/>
    <dgm:cxn modelId="{E827AA46-3C3E-4B01-8949-062F1BD86920}" srcId="{549D4309-E8A3-4D6F-8507-C339B907F2D4}" destId="{F120DF8F-4891-42B8-8AE5-BE92B91EFEFB}" srcOrd="2" destOrd="0" parTransId="{0ED29F36-CA65-46C1-B9C6-AFC5CBEF7043}" sibTransId="{B22744BC-CBD4-4027-B448-F3FCFF0DD0E1}"/>
    <dgm:cxn modelId="{B1916E67-E316-414F-9E81-AA024025FB59}" srcId="{7ABD6F37-C3E1-4FE6-8848-DC8DCA411262}" destId="{DAC8240B-1221-4BB3-8AD4-A4D49940499F}" srcOrd="1" destOrd="0" parTransId="{F5FEC18A-409D-445F-AFB1-46A1E76F14A2}" sibTransId="{46764E43-0440-4645-A370-2FB57D4F8396}"/>
    <dgm:cxn modelId="{7999434E-D335-418B-BA3F-D0370141FF7F}" srcId="{85360BAB-C092-4C21-9070-97209F26CB58}" destId="{56AF222C-9DEE-43D5-8CAF-E576C80CD7F8}" srcOrd="0" destOrd="0" parTransId="{DEFBAB3E-D7BC-43F4-A8A7-A9D7CE337F88}" sibTransId="{C950A955-2411-4270-8E45-DD2C969DFE19}"/>
    <dgm:cxn modelId="{03227959-9433-45E3-8C2F-08E17C6D4C11}" type="presOf" srcId="{56AF222C-9DEE-43D5-8CAF-E576C80CD7F8}" destId="{2C31A732-6DB5-4B35-ADFB-29FC2A03F139}" srcOrd="0" destOrd="0" presId="urn:microsoft.com/office/officeart/2005/8/layout/chevron2"/>
    <dgm:cxn modelId="{98DE8D7F-6F84-4785-9449-A9C15F9666DD}" type="presOf" srcId="{D72E3622-7BE7-42E8-B2C6-CB2FF480FAD5}" destId="{2A5239E3-6E26-42D3-9745-320F2429CB1D}" srcOrd="0" destOrd="2" presId="urn:microsoft.com/office/officeart/2005/8/layout/chevron2"/>
    <dgm:cxn modelId="{E16E2E85-BCE6-46F5-84D2-B374356AE32B}" type="presOf" srcId="{09B4F474-9D96-4152-A523-D15BB92DD53C}" destId="{CD7CF0FB-B94E-425F-A423-CD1C9E2F0865}" srcOrd="0" destOrd="2" presId="urn:microsoft.com/office/officeart/2005/8/layout/chevron2"/>
    <dgm:cxn modelId="{45330788-C7AB-49CB-B3FB-9FEA97FCE143}" type="presOf" srcId="{A5C6ADF8-595D-46EA-A2B9-AE658ACF55FD}" destId="{D147A246-C45E-4DD2-82AE-F43EEDCC9379}" srcOrd="0" destOrd="0" presId="urn:microsoft.com/office/officeart/2005/8/layout/chevron2"/>
    <dgm:cxn modelId="{C105838B-425C-41ED-971B-D7EB18738653}" type="presOf" srcId="{9FA928F4-09A0-4217-A068-B35749AD8E49}" destId="{2C31A732-6DB5-4B35-ADFB-29FC2A03F139}" srcOrd="0" destOrd="1" presId="urn:microsoft.com/office/officeart/2005/8/layout/chevron2"/>
    <dgm:cxn modelId="{0974F08D-5BEB-4DB8-8777-E9ADDE063384}" srcId="{F120DF8F-4891-42B8-8AE5-BE92B91EFEFB}" destId="{EB53F7A5-0443-400F-8E0D-F1CC8EDCD56D}" srcOrd="1" destOrd="0" parTransId="{13453A29-DE14-4FAD-8AD6-E1F246EDD2A0}" sibTransId="{E6CF7262-1D2A-4364-AB0C-5A171A8BFE74}"/>
    <dgm:cxn modelId="{B6750090-0D6C-4D19-B9C8-B2D5C15DB632}" type="presOf" srcId="{B62A31D5-16E5-4020-B889-BD7704AFB6D6}" destId="{CD7CF0FB-B94E-425F-A423-CD1C9E2F0865}" srcOrd="0" destOrd="0" presId="urn:microsoft.com/office/officeart/2005/8/layout/chevron2"/>
    <dgm:cxn modelId="{CF701390-41C1-4DE5-BC0E-F83F99200D52}" srcId="{549D4309-E8A3-4D6F-8507-C339B907F2D4}" destId="{85360BAB-C092-4C21-9070-97209F26CB58}" srcOrd="0" destOrd="0" parTransId="{A6AEE42A-B84F-4E33-8661-9DA1D26DA498}" sibTransId="{DA1DE30D-0D91-473D-82D7-9E935EFC507B}"/>
    <dgm:cxn modelId="{E8177391-6A5A-4B58-A069-A5552DCD38DB}" type="presOf" srcId="{2253DB89-72F5-4736-88FB-7683DAE94928}" destId="{9D9B3BE8-EDBB-4963-B347-C05DD38FD61B}" srcOrd="0" destOrd="0" presId="urn:microsoft.com/office/officeart/2005/8/layout/chevron2"/>
    <dgm:cxn modelId="{2FB5859B-36EC-462F-92A6-933392D4B0F7}" type="presOf" srcId="{17DF3987-FD01-4955-88CB-5BB105B5DBF0}" destId="{D147A246-C45E-4DD2-82AE-F43EEDCC9379}" srcOrd="0" destOrd="2" presId="urn:microsoft.com/office/officeart/2005/8/layout/chevron2"/>
    <dgm:cxn modelId="{7EE4179E-394A-423A-92F1-741FE40E53D9}" type="presOf" srcId="{DAC8240B-1221-4BB3-8AD4-A4D49940499F}" destId="{CD7CF0FB-B94E-425F-A423-CD1C9E2F0865}" srcOrd="0" destOrd="1" presId="urn:microsoft.com/office/officeart/2005/8/layout/chevron2"/>
    <dgm:cxn modelId="{54F200A9-277D-43AF-B130-DBD9ACB21616}" type="presOf" srcId="{3CAD30E3-C375-42C8-966A-E15F00B59A05}" destId="{D147A246-C45E-4DD2-82AE-F43EEDCC9379}" srcOrd="0" destOrd="3" presId="urn:microsoft.com/office/officeart/2005/8/layout/chevron2"/>
    <dgm:cxn modelId="{F87E16AB-87BE-4791-963F-2152514628E0}" type="presOf" srcId="{4F58AF30-C2C4-4F5E-9F0A-5388C84C4FA1}" destId="{2A5239E3-6E26-42D3-9745-320F2429CB1D}" srcOrd="0" destOrd="0" presId="urn:microsoft.com/office/officeart/2005/8/layout/chevron2"/>
    <dgm:cxn modelId="{2E9288AC-E9F8-4EF0-B9A8-971BCFC02CE7}" srcId="{7ABD6F37-C3E1-4FE6-8848-DC8DCA411262}" destId="{B62A31D5-16E5-4020-B889-BD7704AFB6D6}" srcOrd="0" destOrd="0" parTransId="{2270E800-8BC6-4335-9ACA-C07672230941}" sibTransId="{4981F33B-2022-486B-9667-D7D18157A7EC}"/>
    <dgm:cxn modelId="{F58E9EAD-BB83-4CC7-A4C5-55109258352A}" type="presOf" srcId="{EB53F7A5-0443-400F-8E0D-F1CC8EDCD56D}" destId="{D147A246-C45E-4DD2-82AE-F43EEDCC9379}" srcOrd="0" destOrd="1" presId="urn:microsoft.com/office/officeart/2005/8/layout/chevron2"/>
    <dgm:cxn modelId="{930151B5-88C9-4EEA-94C1-92ABB22F22CF}" srcId="{85360BAB-C092-4C21-9070-97209F26CB58}" destId="{9FA928F4-09A0-4217-A068-B35749AD8E49}" srcOrd="1" destOrd="0" parTransId="{F239C394-B134-424B-812E-FFF1B9240491}" sibTransId="{0080E2A4-1F21-4FED-BB90-D23DAA78F96B}"/>
    <dgm:cxn modelId="{E765DAB5-C75A-473C-A78E-FB6EBAA347F1}" srcId="{7ABD6F37-C3E1-4FE6-8848-DC8DCA411262}" destId="{09B4F474-9D96-4152-A523-D15BB92DD53C}" srcOrd="2" destOrd="0" parTransId="{36D7DDB4-6D52-4F5B-BEC6-EF14DEDE30B0}" sibTransId="{24648D94-8AA2-4F53-85EB-58AE67DC649D}"/>
    <dgm:cxn modelId="{3D7271C1-00D7-4D9B-9154-AB748B3BF25E}" type="presOf" srcId="{85360BAB-C092-4C21-9070-97209F26CB58}" destId="{B8D1DC69-AC96-49DD-B449-A815717664B8}" srcOrd="0" destOrd="0" presId="urn:microsoft.com/office/officeart/2005/8/layout/chevron2"/>
    <dgm:cxn modelId="{C24ADDC3-89B0-4EE3-A167-7961E4724AA1}" type="presOf" srcId="{7ABD6F37-C3E1-4FE6-8848-DC8DCA411262}" destId="{3DB105DC-71F0-4CF3-AF7E-9E4FA6901CE6}" srcOrd="0" destOrd="0" presId="urn:microsoft.com/office/officeart/2005/8/layout/chevron2"/>
    <dgm:cxn modelId="{05F508C7-6E13-45CA-BCA3-C96D8181D75A}" srcId="{EB53F7A5-0443-400F-8E0D-F1CC8EDCD56D}" destId="{3CAD30E3-C375-42C8-966A-E15F00B59A05}" srcOrd="1" destOrd="0" parTransId="{539E0527-2DC0-443D-9D5C-C4624A5F74EF}" sibTransId="{3C758BE7-41A6-4EBA-A007-02E8C3E6EBFA}"/>
    <dgm:cxn modelId="{437DB2DA-D893-4886-8703-68508478364D}" srcId="{2253DB89-72F5-4736-88FB-7683DAE94928}" destId="{C919D1F7-9179-4D94-A0CA-FE776D8C65DF}" srcOrd="1" destOrd="0" parTransId="{F8027911-1FDD-422D-972E-6B1601CADDB4}" sibTransId="{22303A95-7141-4EBA-A458-8E8D727F5617}"/>
    <dgm:cxn modelId="{734C87E3-2D46-4AF9-A8A3-E2883DBF385E}" srcId="{2253DB89-72F5-4736-88FB-7683DAE94928}" destId="{D72E3622-7BE7-42E8-B2C6-CB2FF480FAD5}" srcOrd="2" destOrd="0" parTransId="{803C0DA0-3BEC-480C-8AA1-DD885D8CF59D}" sibTransId="{19C17C64-BE8E-4275-9B09-8941736142ED}"/>
    <dgm:cxn modelId="{3A8D0CE4-A711-477C-9086-0EB8261504E5}" srcId="{2253DB89-72F5-4736-88FB-7683DAE94928}" destId="{4F58AF30-C2C4-4F5E-9F0A-5388C84C4FA1}" srcOrd="0" destOrd="0" parTransId="{3B092060-AE02-40CD-9610-5D9FBDC51C44}" sibTransId="{81FDADDA-81AC-446C-B82B-FBA1F87CBCCF}"/>
    <dgm:cxn modelId="{7B03E9E6-DDE2-4876-9B5E-3A0073A42CC3}" type="presOf" srcId="{C919D1F7-9179-4D94-A0CA-FE776D8C65DF}" destId="{2A5239E3-6E26-42D3-9745-320F2429CB1D}" srcOrd="0" destOrd="1" presId="urn:microsoft.com/office/officeart/2005/8/layout/chevron2"/>
    <dgm:cxn modelId="{68E0B0F8-3847-4F5C-8E97-42BD4AC439FC}" srcId="{EB53F7A5-0443-400F-8E0D-F1CC8EDCD56D}" destId="{17DF3987-FD01-4955-88CB-5BB105B5DBF0}" srcOrd="0" destOrd="0" parTransId="{2E24215B-054B-4ABB-92ED-649AE783AE59}" sibTransId="{30262AEC-C439-4DBB-84FD-D573DCE0ABDB}"/>
    <dgm:cxn modelId="{952F8BFA-CECB-4920-90E7-844743B22147}" srcId="{549D4309-E8A3-4D6F-8507-C339B907F2D4}" destId="{2253DB89-72F5-4736-88FB-7683DAE94928}" srcOrd="1" destOrd="0" parTransId="{F5424BFB-269C-4107-B0F6-2E3163B045A8}" sibTransId="{E62E0E9E-0C21-42E3-B592-88B783CBEDE9}"/>
    <dgm:cxn modelId="{E4F4098A-0FE2-4526-9B2B-A9776A7FDC6B}" type="presParOf" srcId="{9266CCBA-10A1-4E76-B7D9-81FF6E1B9DF1}" destId="{2CA19D15-5F41-4FA4-A78B-4EE1FD4201FF}" srcOrd="0" destOrd="0" presId="urn:microsoft.com/office/officeart/2005/8/layout/chevron2"/>
    <dgm:cxn modelId="{8E00085D-FAEF-42C4-9D94-14B5413AD4A6}" type="presParOf" srcId="{2CA19D15-5F41-4FA4-A78B-4EE1FD4201FF}" destId="{B8D1DC69-AC96-49DD-B449-A815717664B8}" srcOrd="0" destOrd="0" presId="urn:microsoft.com/office/officeart/2005/8/layout/chevron2"/>
    <dgm:cxn modelId="{58EED7D4-C479-4DDA-A1EF-375D5AD2F9B9}" type="presParOf" srcId="{2CA19D15-5F41-4FA4-A78B-4EE1FD4201FF}" destId="{2C31A732-6DB5-4B35-ADFB-29FC2A03F139}" srcOrd="1" destOrd="0" presId="urn:microsoft.com/office/officeart/2005/8/layout/chevron2"/>
    <dgm:cxn modelId="{56A391A1-3132-4B8A-A6D5-77AC120CAAA0}" type="presParOf" srcId="{9266CCBA-10A1-4E76-B7D9-81FF6E1B9DF1}" destId="{D5742B85-916D-48BD-A386-149558042E8D}" srcOrd="1" destOrd="0" presId="urn:microsoft.com/office/officeart/2005/8/layout/chevron2"/>
    <dgm:cxn modelId="{CE9EEA6B-FB8E-4199-BC6E-EBB81D4AD622}" type="presParOf" srcId="{9266CCBA-10A1-4E76-B7D9-81FF6E1B9DF1}" destId="{02F30959-F162-4E41-B74D-72AB6256F916}" srcOrd="2" destOrd="0" presId="urn:microsoft.com/office/officeart/2005/8/layout/chevron2"/>
    <dgm:cxn modelId="{747C6722-7B8F-4B22-BF24-E8F48D631163}" type="presParOf" srcId="{02F30959-F162-4E41-B74D-72AB6256F916}" destId="{9D9B3BE8-EDBB-4963-B347-C05DD38FD61B}" srcOrd="0" destOrd="0" presId="urn:microsoft.com/office/officeart/2005/8/layout/chevron2"/>
    <dgm:cxn modelId="{2DBB104C-2BBA-4656-8991-81FA31B25B93}" type="presParOf" srcId="{02F30959-F162-4E41-B74D-72AB6256F916}" destId="{2A5239E3-6E26-42D3-9745-320F2429CB1D}" srcOrd="1" destOrd="0" presId="urn:microsoft.com/office/officeart/2005/8/layout/chevron2"/>
    <dgm:cxn modelId="{0EAF3FB6-7109-4A74-B005-5FF0DE12DBB9}" type="presParOf" srcId="{9266CCBA-10A1-4E76-B7D9-81FF6E1B9DF1}" destId="{872B430F-31B2-47FB-949F-706AA52C10B8}" srcOrd="3" destOrd="0" presId="urn:microsoft.com/office/officeart/2005/8/layout/chevron2"/>
    <dgm:cxn modelId="{F0644CB9-E08F-49BE-8BB6-AC3B6024514A}" type="presParOf" srcId="{9266CCBA-10A1-4E76-B7D9-81FF6E1B9DF1}" destId="{C70B2CD3-E5D8-4058-8018-7427BDB42BB0}" srcOrd="4" destOrd="0" presId="urn:microsoft.com/office/officeart/2005/8/layout/chevron2"/>
    <dgm:cxn modelId="{C96DE942-2B86-41F7-AEFB-700333CE7BB9}" type="presParOf" srcId="{C70B2CD3-E5D8-4058-8018-7427BDB42BB0}" destId="{23C96B7A-4E63-4CBD-B443-03A20B643FA2}" srcOrd="0" destOrd="0" presId="urn:microsoft.com/office/officeart/2005/8/layout/chevron2"/>
    <dgm:cxn modelId="{72A1A561-521C-40FE-8EDD-07A1EBD2534F}" type="presParOf" srcId="{C70B2CD3-E5D8-4058-8018-7427BDB42BB0}" destId="{D147A246-C45E-4DD2-82AE-F43EEDCC9379}" srcOrd="1" destOrd="0" presId="urn:microsoft.com/office/officeart/2005/8/layout/chevron2"/>
    <dgm:cxn modelId="{22198BB9-425E-449C-A1FA-0FC86D974AE1}" type="presParOf" srcId="{9266CCBA-10A1-4E76-B7D9-81FF6E1B9DF1}" destId="{2A8C046D-0CC3-48AE-B26E-3A12C96C5A83}" srcOrd="5" destOrd="0" presId="urn:microsoft.com/office/officeart/2005/8/layout/chevron2"/>
    <dgm:cxn modelId="{8377393F-BE7B-487D-927A-4B9C0F7CF169}" type="presParOf" srcId="{9266CCBA-10A1-4E76-B7D9-81FF6E1B9DF1}" destId="{1C1B0856-2450-42CF-B819-C416A9B3F626}" srcOrd="6" destOrd="0" presId="urn:microsoft.com/office/officeart/2005/8/layout/chevron2"/>
    <dgm:cxn modelId="{3633123A-ABA1-4D7A-B705-0FC892B51E0F}" type="presParOf" srcId="{1C1B0856-2450-42CF-B819-C416A9B3F626}" destId="{3DB105DC-71F0-4CF3-AF7E-9E4FA6901CE6}" srcOrd="0" destOrd="0" presId="urn:microsoft.com/office/officeart/2005/8/layout/chevron2"/>
    <dgm:cxn modelId="{E2F93605-814D-4CE2-9D11-BD2284FA3E40}" type="presParOf" srcId="{1C1B0856-2450-42CF-B819-C416A9B3F626}" destId="{CD7CF0FB-B94E-425F-A423-CD1C9E2F0865}" srcOrd="1" destOrd="0" presId="urn:microsoft.com/office/officeart/2005/8/layout/chevron2"/>
  </dgm:cxnLst>
  <dgm:bg/>
  <dgm:whole>
    <a:effectLst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68F39E-9214-439A-A6C0-6935CCF45487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C45232F-DF54-4D11-A842-50CD36B34484}">
      <dgm:prSet phldrT="[Text]"/>
      <dgm:spPr>
        <a:solidFill>
          <a:schemeClr val="accent2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/>
            <a:t>Kooperatives Lernen</a:t>
          </a:r>
        </a:p>
      </dgm:t>
    </dgm:pt>
    <dgm:pt modelId="{45B79337-434E-4A7A-ABEA-4C6FFA2EBD51}" type="parTrans" cxnId="{8D3B9341-51E0-4509-B7CA-219D54938A09}">
      <dgm:prSet/>
      <dgm:spPr/>
      <dgm:t>
        <a:bodyPr/>
        <a:lstStyle/>
        <a:p>
          <a:endParaRPr lang="de-DE"/>
        </a:p>
      </dgm:t>
    </dgm:pt>
    <dgm:pt modelId="{4F0E0450-64B2-4F03-868D-099972D4636B}" type="sibTrans" cxnId="{8D3B9341-51E0-4509-B7CA-219D54938A09}">
      <dgm:prSet/>
      <dgm:spPr/>
      <dgm:t>
        <a:bodyPr/>
        <a:lstStyle/>
        <a:p>
          <a:endParaRPr lang="de-DE"/>
        </a:p>
      </dgm:t>
    </dgm:pt>
    <dgm:pt modelId="{A3DB0DB2-3F8A-4694-9861-61A5C89ED149}">
      <dgm:prSet phldrT="[Text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de-DE" b="1" dirty="0"/>
            <a:t>Nachteile</a:t>
          </a:r>
        </a:p>
      </dgm:t>
    </dgm:pt>
    <dgm:pt modelId="{3E535548-351A-42D1-BA6F-B045AFB31FE9}" type="parTrans" cxnId="{1DAB3340-D106-4A99-B05E-FEC20DE0756A}">
      <dgm:prSet/>
      <dgm:spPr/>
      <dgm:t>
        <a:bodyPr/>
        <a:lstStyle/>
        <a:p>
          <a:endParaRPr lang="de-DE"/>
        </a:p>
      </dgm:t>
    </dgm:pt>
    <dgm:pt modelId="{C05CED89-3CF8-4D35-AC1C-D8DC977FB691}" type="sibTrans" cxnId="{1DAB3340-D106-4A99-B05E-FEC20DE0756A}">
      <dgm:prSet/>
      <dgm:spPr/>
      <dgm:t>
        <a:bodyPr/>
        <a:lstStyle/>
        <a:p>
          <a:endParaRPr lang="de-DE"/>
        </a:p>
      </dgm:t>
    </dgm:pt>
    <dgm:pt modelId="{2C41704E-C22C-4636-A2A1-C81011C52187}">
      <dgm:prSet phldrT="[Text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de-DE" b="1" dirty="0"/>
            <a:t>Vorteile</a:t>
          </a:r>
        </a:p>
      </dgm:t>
    </dgm:pt>
    <dgm:pt modelId="{B2152F07-4033-478E-8031-8D29330BC745}" type="sibTrans" cxnId="{ECF0F632-5ABA-441B-983C-E8F998517084}">
      <dgm:prSet/>
      <dgm:spPr/>
      <dgm:t>
        <a:bodyPr/>
        <a:lstStyle/>
        <a:p>
          <a:endParaRPr lang="de-DE"/>
        </a:p>
      </dgm:t>
    </dgm:pt>
    <dgm:pt modelId="{0017AEC8-E587-4768-86B9-F04D3358F6AA}" type="parTrans" cxnId="{ECF0F632-5ABA-441B-983C-E8F998517084}">
      <dgm:prSet/>
      <dgm:spPr/>
      <dgm:t>
        <a:bodyPr/>
        <a:lstStyle/>
        <a:p>
          <a:endParaRPr lang="de-DE"/>
        </a:p>
      </dgm:t>
    </dgm:pt>
    <dgm:pt modelId="{EE584D60-B2D8-4C43-B6C7-D7A96641A8AC}" type="pres">
      <dgm:prSet presAssocID="{C968F39E-9214-439A-A6C0-6935CCF45487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4BFFFE53-C5A6-45F2-BBEC-142AE87C4474}" type="pres">
      <dgm:prSet presAssocID="{C968F39E-9214-439A-A6C0-6935CCF45487}" presName="dummyMaxCanvas" presStyleCnt="0"/>
      <dgm:spPr/>
    </dgm:pt>
    <dgm:pt modelId="{256CA1ED-F477-4800-AD72-66DB6EB43181}" type="pres">
      <dgm:prSet presAssocID="{C968F39E-9214-439A-A6C0-6935CCF45487}" presName="parentComposite" presStyleCnt="0"/>
      <dgm:spPr/>
    </dgm:pt>
    <dgm:pt modelId="{D3258631-97B5-47F1-BF11-EFF54DC3EBA9}" type="pres">
      <dgm:prSet presAssocID="{C968F39E-9214-439A-A6C0-6935CCF45487}" presName="parent1" presStyleLbl="alignAccFollowNode1" presStyleIdx="0" presStyleCnt="4" custLinFactNeighborX="0">
        <dgm:presLayoutVars>
          <dgm:chMax val="4"/>
        </dgm:presLayoutVars>
      </dgm:prSet>
      <dgm:spPr/>
    </dgm:pt>
    <dgm:pt modelId="{23A581B9-DA44-4B3C-AFB0-708648696203}" type="pres">
      <dgm:prSet presAssocID="{C968F39E-9214-439A-A6C0-6935CCF45487}" presName="parent2" presStyleLbl="alignAccFollowNode1" presStyleIdx="1" presStyleCnt="4" custLinFactNeighborY="-1022">
        <dgm:presLayoutVars>
          <dgm:chMax val="4"/>
        </dgm:presLayoutVars>
      </dgm:prSet>
      <dgm:spPr/>
    </dgm:pt>
    <dgm:pt modelId="{D4671DFC-1382-493C-84F5-843289AEB3B7}" type="pres">
      <dgm:prSet presAssocID="{C968F39E-9214-439A-A6C0-6935CCF45487}" presName="childrenComposite" presStyleCnt="0"/>
      <dgm:spPr/>
    </dgm:pt>
    <dgm:pt modelId="{AF4DEDDA-BC1D-4F8A-B28C-640277D935C1}" type="pres">
      <dgm:prSet presAssocID="{C968F39E-9214-439A-A6C0-6935CCF45487}" presName="dummyMaxCanvas_ChildArea" presStyleCnt="0"/>
      <dgm:spPr/>
    </dgm:pt>
    <dgm:pt modelId="{A13D44E7-E9A0-41AA-9157-D063EEB97AEB}" type="pres">
      <dgm:prSet presAssocID="{C968F39E-9214-439A-A6C0-6935CCF45487}" presName="fulcrum" presStyleLbl="alignAccFollowNode1" presStyleIdx="2" presStyleCnt="4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</dgm:pt>
    <dgm:pt modelId="{C1ED29AB-CC15-4B26-BDAC-1680DC68CF14}" type="pres">
      <dgm:prSet presAssocID="{C968F39E-9214-439A-A6C0-6935CCF45487}" presName="balance_10" presStyleLbl="alignAccFollowNode1" presStyleIdx="3" presStyleCnt="4">
        <dgm:presLayoutVars>
          <dgm:bulletEnabled val="1"/>
        </dgm:presLayoutVars>
      </dgm:prSet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</dgm:pt>
    <dgm:pt modelId="{0C3C9107-EE07-4F92-8F9B-7562EB62D7A0}" type="pres">
      <dgm:prSet presAssocID="{C968F39E-9214-439A-A6C0-6935CCF45487}" presName="left_10_1" presStyleLbl="node1" presStyleIdx="0" presStyleCnt="1">
        <dgm:presLayoutVars>
          <dgm:bulletEnabled val="1"/>
        </dgm:presLayoutVars>
      </dgm:prSet>
      <dgm:spPr/>
    </dgm:pt>
  </dgm:ptLst>
  <dgm:cxnLst>
    <dgm:cxn modelId="{89D4A517-4DBA-43C7-BEA1-BF4B9A492C94}" type="presOf" srcId="{A3DB0DB2-3F8A-4694-9861-61A5C89ED149}" destId="{23A581B9-DA44-4B3C-AFB0-708648696203}" srcOrd="0" destOrd="0" presId="urn:microsoft.com/office/officeart/2005/8/layout/balance1"/>
    <dgm:cxn modelId="{ECF0F632-5ABA-441B-983C-E8F998517084}" srcId="{C968F39E-9214-439A-A6C0-6935CCF45487}" destId="{2C41704E-C22C-4636-A2A1-C81011C52187}" srcOrd="0" destOrd="0" parTransId="{0017AEC8-E587-4768-86B9-F04D3358F6AA}" sibTransId="{B2152F07-4033-478E-8031-8D29330BC745}"/>
    <dgm:cxn modelId="{1DAB3340-D106-4A99-B05E-FEC20DE0756A}" srcId="{C968F39E-9214-439A-A6C0-6935CCF45487}" destId="{A3DB0DB2-3F8A-4694-9861-61A5C89ED149}" srcOrd="1" destOrd="0" parTransId="{3E535548-351A-42D1-BA6F-B045AFB31FE9}" sibTransId="{C05CED89-3CF8-4D35-AC1C-D8DC977FB691}"/>
    <dgm:cxn modelId="{8D3B9341-51E0-4509-B7CA-219D54938A09}" srcId="{2C41704E-C22C-4636-A2A1-C81011C52187}" destId="{EC45232F-DF54-4D11-A842-50CD36B34484}" srcOrd="0" destOrd="0" parTransId="{45B79337-434E-4A7A-ABEA-4C6FFA2EBD51}" sibTransId="{4F0E0450-64B2-4F03-868D-099972D4636B}"/>
    <dgm:cxn modelId="{6CA76E4C-8875-4665-B7B0-03BB668FDBE0}" type="presOf" srcId="{EC45232F-DF54-4D11-A842-50CD36B34484}" destId="{0C3C9107-EE07-4F92-8F9B-7562EB62D7A0}" srcOrd="0" destOrd="0" presId="urn:microsoft.com/office/officeart/2005/8/layout/balance1"/>
    <dgm:cxn modelId="{BC2ABD52-D990-4990-AF7A-1CFCFBABF7C9}" type="presOf" srcId="{C968F39E-9214-439A-A6C0-6935CCF45487}" destId="{EE584D60-B2D8-4C43-B6C7-D7A96641A8AC}" srcOrd="0" destOrd="0" presId="urn:microsoft.com/office/officeart/2005/8/layout/balance1"/>
    <dgm:cxn modelId="{CC1274C0-081F-400F-AE1C-8E3F0B1A6F62}" type="presOf" srcId="{2C41704E-C22C-4636-A2A1-C81011C52187}" destId="{D3258631-97B5-47F1-BF11-EFF54DC3EBA9}" srcOrd="0" destOrd="0" presId="urn:microsoft.com/office/officeart/2005/8/layout/balance1"/>
    <dgm:cxn modelId="{2025DF29-A7B5-4693-BFCA-A6E6196E3028}" type="presParOf" srcId="{EE584D60-B2D8-4C43-B6C7-D7A96641A8AC}" destId="{4BFFFE53-C5A6-45F2-BBEC-142AE87C4474}" srcOrd="0" destOrd="0" presId="urn:microsoft.com/office/officeart/2005/8/layout/balance1"/>
    <dgm:cxn modelId="{DFCE213E-0947-4F6B-BE7C-0C77C83557DE}" type="presParOf" srcId="{EE584D60-B2D8-4C43-B6C7-D7A96641A8AC}" destId="{256CA1ED-F477-4800-AD72-66DB6EB43181}" srcOrd="1" destOrd="0" presId="urn:microsoft.com/office/officeart/2005/8/layout/balance1"/>
    <dgm:cxn modelId="{5685A15A-7C2B-47F8-921B-B594FDA05A6D}" type="presParOf" srcId="{256CA1ED-F477-4800-AD72-66DB6EB43181}" destId="{D3258631-97B5-47F1-BF11-EFF54DC3EBA9}" srcOrd="0" destOrd="0" presId="urn:microsoft.com/office/officeart/2005/8/layout/balance1"/>
    <dgm:cxn modelId="{DD272744-E9BA-4993-BDD1-8D898854AB40}" type="presParOf" srcId="{256CA1ED-F477-4800-AD72-66DB6EB43181}" destId="{23A581B9-DA44-4B3C-AFB0-708648696203}" srcOrd="1" destOrd="0" presId="urn:microsoft.com/office/officeart/2005/8/layout/balance1"/>
    <dgm:cxn modelId="{89BCFB32-61E1-4082-AD28-B10052FB651C}" type="presParOf" srcId="{EE584D60-B2D8-4C43-B6C7-D7A96641A8AC}" destId="{D4671DFC-1382-493C-84F5-843289AEB3B7}" srcOrd="2" destOrd="0" presId="urn:microsoft.com/office/officeart/2005/8/layout/balance1"/>
    <dgm:cxn modelId="{BE997CDA-4C27-441C-AD47-1CD4B8F1CA0E}" type="presParOf" srcId="{D4671DFC-1382-493C-84F5-843289AEB3B7}" destId="{AF4DEDDA-BC1D-4F8A-B28C-640277D935C1}" srcOrd="0" destOrd="0" presId="urn:microsoft.com/office/officeart/2005/8/layout/balance1"/>
    <dgm:cxn modelId="{2A21A1B1-3767-4B25-A763-EC5BA5D7BDB8}" type="presParOf" srcId="{D4671DFC-1382-493C-84F5-843289AEB3B7}" destId="{A13D44E7-E9A0-41AA-9157-D063EEB97AEB}" srcOrd="1" destOrd="0" presId="urn:microsoft.com/office/officeart/2005/8/layout/balance1"/>
    <dgm:cxn modelId="{B2AF1373-620E-4C63-A258-9747958EED83}" type="presParOf" srcId="{D4671DFC-1382-493C-84F5-843289AEB3B7}" destId="{C1ED29AB-CC15-4B26-BDAC-1680DC68CF14}" srcOrd="2" destOrd="0" presId="urn:microsoft.com/office/officeart/2005/8/layout/balance1"/>
    <dgm:cxn modelId="{92756B47-6F1D-4378-BF71-075D815ED756}" type="presParOf" srcId="{D4671DFC-1382-493C-84F5-843289AEB3B7}" destId="{0C3C9107-EE07-4F92-8F9B-7562EB62D7A0}" srcOrd="3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68F39E-9214-439A-A6C0-6935CCF45487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C45232F-DF54-4D11-A842-50CD36B34484}">
      <dgm:prSet phldrT="[Text]"/>
      <dgm:spPr>
        <a:solidFill>
          <a:schemeClr val="accent2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/>
            <a:t>Kooperatives Lernen</a:t>
          </a:r>
        </a:p>
      </dgm:t>
    </dgm:pt>
    <dgm:pt modelId="{45B79337-434E-4A7A-ABEA-4C6FFA2EBD51}" type="parTrans" cxnId="{8D3B9341-51E0-4509-B7CA-219D54938A09}">
      <dgm:prSet/>
      <dgm:spPr/>
      <dgm:t>
        <a:bodyPr/>
        <a:lstStyle/>
        <a:p>
          <a:endParaRPr lang="de-DE"/>
        </a:p>
      </dgm:t>
    </dgm:pt>
    <dgm:pt modelId="{4F0E0450-64B2-4F03-868D-099972D4636B}" type="sibTrans" cxnId="{8D3B9341-51E0-4509-B7CA-219D54938A09}">
      <dgm:prSet/>
      <dgm:spPr/>
      <dgm:t>
        <a:bodyPr/>
        <a:lstStyle/>
        <a:p>
          <a:endParaRPr lang="de-DE"/>
        </a:p>
      </dgm:t>
    </dgm:pt>
    <dgm:pt modelId="{A3DB0DB2-3F8A-4694-9861-61A5C89ED149}">
      <dgm:prSet phldrT="[Text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de-DE" b="1" dirty="0"/>
            <a:t>Nachteile</a:t>
          </a:r>
        </a:p>
      </dgm:t>
    </dgm:pt>
    <dgm:pt modelId="{3E535548-351A-42D1-BA6F-B045AFB31FE9}" type="parTrans" cxnId="{1DAB3340-D106-4A99-B05E-FEC20DE0756A}">
      <dgm:prSet/>
      <dgm:spPr/>
      <dgm:t>
        <a:bodyPr/>
        <a:lstStyle/>
        <a:p>
          <a:endParaRPr lang="de-DE"/>
        </a:p>
      </dgm:t>
    </dgm:pt>
    <dgm:pt modelId="{C05CED89-3CF8-4D35-AC1C-D8DC977FB691}" type="sibTrans" cxnId="{1DAB3340-D106-4A99-B05E-FEC20DE0756A}">
      <dgm:prSet/>
      <dgm:spPr/>
      <dgm:t>
        <a:bodyPr/>
        <a:lstStyle/>
        <a:p>
          <a:endParaRPr lang="de-DE"/>
        </a:p>
      </dgm:t>
    </dgm:pt>
    <dgm:pt modelId="{6F64C294-65B8-4E6B-9850-308FD232B424}">
      <dgm:prSet phldrT="[Text]"/>
      <dgm:spPr>
        <a:solidFill>
          <a:schemeClr val="accent2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/>
            <a:t>Alltagsbezug</a:t>
          </a:r>
        </a:p>
      </dgm:t>
    </dgm:pt>
    <dgm:pt modelId="{09FFF272-1526-412F-A628-6D903B2842CD}" type="parTrans" cxnId="{D8C18F11-F2DF-4500-BCAE-64F122404F7A}">
      <dgm:prSet/>
      <dgm:spPr/>
      <dgm:t>
        <a:bodyPr/>
        <a:lstStyle/>
        <a:p>
          <a:endParaRPr lang="de-DE"/>
        </a:p>
      </dgm:t>
    </dgm:pt>
    <dgm:pt modelId="{547002A9-7368-4D4F-91FE-9FD8DA83C6C1}" type="sibTrans" cxnId="{D8C18F11-F2DF-4500-BCAE-64F122404F7A}">
      <dgm:prSet/>
      <dgm:spPr/>
      <dgm:t>
        <a:bodyPr/>
        <a:lstStyle/>
        <a:p>
          <a:endParaRPr lang="de-DE"/>
        </a:p>
      </dgm:t>
    </dgm:pt>
    <dgm:pt modelId="{2C41704E-C22C-4636-A2A1-C81011C52187}">
      <dgm:prSet phldrT="[Text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de-DE" b="1" dirty="0"/>
            <a:t>Vorteile</a:t>
          </a:r>
        </a:p>
      </dgm:t>
    </dgm:pt>
    <dgm:pt modelId="{B2152F07-4033-478E-8031-8D29330BC745}" type="sibTrans" cxnId="{ECF0F632-5ABA-441B-983C-E8F998517084}">
      <dgm:prSet/>
      <dgm:spPr/>
      <dgm:t>
        <a:bodyPr/>
        <a:lstStyle/>
        <a:p>
          <a:endParaRPr lang="de-DE"/>
        </a:p>
      </dgm:t>
    </dgm:pt>
    <dgm:pt modelId="{0017AEC8-E587-4768-86B9-F04D3358F6AA}" type="parTrans" cxnId="{ECF0F632-5ABA-441B-983C-E8F998517084}">
      <dgm:prSet/>
      <dgm:spPr/>
      <dgm:t>
        <a:bodyPr/>
        <a:lstStyle/>
        <a:p>
          <a:endParaRPr lang="de-DE"/>
        </a:p>
      </dgm:t>
    </dgm:pt>
    <dgm:pt modelId="{EE584D60-B2D8-4C43-B6C7-D7A96641A8AC}" type="pres">
      <dgm:prSet presAssocID="{C968F39E-9214-439A-A6C0-6935CCF45487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4BFFFE53-C5A6-45F2-BBEC-142AE87C4474}" type="pres">
      <dgm:prSet presAssocID="{C968F39E-9214-439A-A6C0-6935CCF45487}" presName="dummyMaxCanvas" presStyleCnt="0"/>
      <dgm:spPr/>
    </dgm:pt>
    <dgm:pt modelId="{256CA1ED-F477-4800-AD72-66DB6EB43181}" type="pres">
      <dgm:prSet presAssocID="{C968F39E-9214-439A-A6C0-6935CCF45487}" presName="parentComposite" presStyleCnt="0"/>
      <dgm:spPr/>
    </dgm:pt>
    <dgm:pt modelId="{D3258631-97B5-47F1-BF11-EFF54DC3EBA9}" type="pres">
      <dgm:prSet presAssocID="{C968F39E-9214-439A-A6C0-6935CCF45487}" presName="parent1" presStyleLbl="alignAccFollowNode1" presStyleIdx="0" presStyleCnt="4">
        <dgm:presLayoutVars>
          <dgm:chMax val="4"/>
        </dgm:presLayoutVars>
      </dgm:prSet>
      <dgm:spPr/>
    </dgm:pt>
    <dgm:pt modelId="{23A581B9-DA44-4B3C-AFB0-708648696203}" type="pres">
      <dgm:prSet presAssocID="{C968F39E-9214-439A-A6C0-6935CCF45487}" presName="parent2" presStyleLbl="alignAccFollowNode1" presStyleIdx="1" presStyleCnt="4">
        <dgm:presLayoutVars>
          <dgm:chMax val="4"/>
        </dgm:presLayoutVars>
      </dgm:prSet>
      <dgm:spPr/>
    </dgm:pt>
    <dgm:pt modelId="{D4671DFC-1382-493C-84F5-843289AEB3B7}" type="pres">
      <dgm:prSet presAssocID="{C968F39E-9214-439A-A6C0-6935CCF45487}" presName="childrenComposite" presStyleCnt="0"/>
      <dgm:spPr/>
    </dgm:pt>
    <dgm:pt modelId="{AF4DEDDA-BC1D-4F8A-B28C-640277D935C1}" type="pres">
      <dgm:prSet presAssocID="{C968F39E-9214-439A-A6C0-6935CCF45487}" presName="dummyMaxCanvas_ChildArea" presStyleCnt="0"/>
      <dgm:spPr/>
    </dgm:pt>
    <dgm:pt modelId="{A13D44E7-E9A0-41AA-9157-D063EEB97AEB}" type="pres">
      <dgm:prSet presAssocID="{C968F39E-9214-439A-A6C0-6935CCF45487}" presName="fulcrum" presStyleLbl="alignAccFollowNode1" presStyleIdx="2" presStyleCnt="4"/>
      <dgm:spPr/>
    </dgm:pt>
    <dgm:pt modelId="{5580190A-023A-4680-9987-4EA0A23DA202}" type="pres">
      <dgm:prSet presAssocID="{C968F39E-9214-439A-A6C0-6935CCF45487}" presName="balance_20" presStyleLbl="alignAccFollowNode1" presStyleIdx="3" presStyleCnt="4" custLinFactNeighborX="20" custLinFactNeighborY="-4883">
        <dgm:presLayoutVars>
          <dgm:bulletEnabled val="1"/>
        </dgm:presLayoutVars>
      </dgm:prSet>
      <dgm:spPr/>
    </dgm:pt>
    <dgm:pt modelId="{0202B7F9-3FFA-416B-875A-415DFAF9ECB1}" type="pres">
      <dgm:prSet presAssocID="{C968F39E-9214-439A-A6C0-6935CCF45487}" presName="left_20_1" presStyleLbl="node1" presStyleIdx="0" presStyleCnt="2">
        <dgm:presLayoutVars>
          <dgm:bulletEnabled val="1"/>
        </dgm:presLayoutVars>
      </dgm:prSet>
      <dgm:spPr/>
    </dgm:pt>
    <dgm:pt modelId="{77628BD4-045F-437B-B1E7-A0E351DFA7AC}" type="pres">
      <dgm:prSet presAssocID="{C968F39E-9214-439A-A6C0-6935CCF45487}" presName="left_20_2" presStyleLbl="node1" presStyleIdx="1" presStyleCnt="2">
        <dgm:presLayoutVars>
          <dgm:bulletEnabled val="1"/>
        </dgm:presLayoutVars>
      </dgm:prSet>
      <dgm:spPr/>
    </dgm:pt>
  </dgm:ptLst>
  <dgm:cxnLst>
    <dgm:cxn modelId="{A34FB503-E51A-4121-8EF9-D5128831DA6C}" type="presOf" srcId="{EC45232F-DF54-4D11-A842-50CD36B34484}" destId="{0202B7F9-3FFA-416B-875A-415DFAF9ECB1}" srcOrd="0" destOrd="0" presId="urn:microsoft.com/office/officeart/2005/8/layout/balance1"/>
    <dgm:cxn modelId="{D8C18F11-F2DF-4500-BCAE-64F122404F7A}" srcId="{2C41704E-C22C-4636-A2A1-C81011C52187}" destId="{6F64C294-65B8-4E6B-9850-308FD232B424}" srcOrd="1" destOrd="0" parTransId="{09FFF272-1526-412F-A628-6D903B2842CD}" sibTransId="{547002A9-7368-4D4F-91FE-9FD8DA83C6C1}"/>
    <dgm:cxn modelId="{89D4A517-4DBA-43C7-BEA1-BF4B9A492C94}" type="presOf" srcId="{A3DB0DB2-3F8A-4694-9861-61A5C89ED149}" destId="{23A581B9-DA44-4B3C-AFB0-708648696203}" srcOrd="0" destOrd="0" presId="urn:microsoft.com/office/officeart/2005/8/layout/balance1"/>
    <dgm:cxn modelId="{ECF0F632-5ABA-441B-983C-E8F998517084}" srcId="{C968F39E-9214-439A-A6C0-6935CCF45487}" destId="{2C41704E-C22C-4636-A2A1-C81011C52187}" srcOrd="0" destOrd="0" parTransId="{0017AEC8-E587-4768-86B9-F04D3358F6AA}" sibTransId="{B2152F07-4033-478E-8031-8D29330BC745}"/>
    <dgm:cxn modelId="{1DAB3340-D106-4A99-B05E-FEC20DE0756A}" srcId="{C968F39E-9214-439A-A6C0-6935CCF45487}" destId="{A3DB0DB2-3F8A-4694-9861-61A5C89ED149}" srcOrd="1" destOrd="0" parTransId="{3E535548-351A-42D1-BA6F-B045AFB31FE9}" sibTransId="{C05CED89-3CF8-4D35-AC1C-D8DC977FB691}"/>
    <dgm:cxn modelId="{8D3B9341-51E0-4509-B7CA-219D54938A09}" srcId="{2C41704E-C22C-4636-A2A1-C81011C52187}" destId="{EC45232F-DF54-4D11-A842-50CD36B34484}" srcOrd="0" destOrd="0" parTransId="{45B79337-434E-4A7A-ABEA-4C6FFA2EBD51}" sibTransId="{4F0E0450-64B2-4F03-868D-099972D4636B}"/>
    <dgm:cxn modelId="{BC2ABD52-D990-4990-AF7A-1CFCFBABF7C9}" type="presOf" srcId="{C968F39E-9214-439A-A6C0-6935CCF45487}" destId="{EE584D60-B2D8-4C43-B6C7-D7A96641A8AC}" srcOrd="0" destOrd="0" presId="urn:microsoft.com/office/officeart/2005/8/layout/balance1"/>
    <dgm:cxn modelId="{0D5C1EB1-31E0-4F7B-A5C6-EAA158245A34}" type="presOf" srcId="{6F64C294-65B8-4E6B-9850-308FD232B424}" destId="{77628BD4-045F-437B-B1E7-A0E351DFA7AC}" srcOrd="0" destOrd="0" presId="urn:microsoft.com/office/officeart/2005/8/layout/balance1"/>
    <dgm:cxn modelId="{CC1274C0-081F-400F-AE1C-8E3F0B1A6F62}" type="presOf" srcId="{2C41704E-C22C-4636-A2A1-C81011C52187}" destId="{D3258631-97B5-47F1-BF11-EFF54DC3EBA9}" srcOrd="0" destOrd="0" presId="urn:microsoft.com/office/officeart/2005/8/layout/balance1"/>
    <dgm:cxn modelId="{2025DF29-A7B5-4693-BFCA-A6E6196E3028}" type="presParOf" srcId="{EE584D60-B2D8-4C43-B6C7-D7A96641A8AC}" destId="{4BFFFE53-C5A6-45F2-BBEC-142AE87C4474}" srcOrd="0" destOrd="0" presId="urn:microsoft.com/office/officeart/2005/8/layout/balance1"/>
    <dgm:cxn modelId="{DFCE213E-0947-4F6B-BE7C-0C77C83557DE}" type="presParOf" srcId="{EE584D60-B2D8-4C43-B6C7-D7A96641A8AC}" destId="{256CA1ED-F477-4800-AD72-66DB6EB43181}" srcOrd="1" destOrd="0" presId="urn:microsoft.com/office/officeart/2005/8/layout/balance1"/>
    <dgm:cxn modelId="{5685A15A-7C2B-47F8-921B-B594FDA05A6D}" type="presParOf" srcId="{256CA1ED-F477-4800-AD72-66DB6EB43181}" destId="{D3258631-97B5-47F1-BF11-EFF54DC3EBA9}" srcOrd="0" destOrd="0" presId="urn:microsoft.com/office/officeart/2005/8/layout/balance1"/>
    <dgm:cxn modelId="{DD272744-E9BA-4993-BDD1-8D898854AB40}" type="presParOf" srcId="{256CA1ED-F477-4800-AD72-66DB6EB43181}" destId="{23A581B9-DA44-4B3C-AFB0-708648696203}" srcOrd="1" destOrd="0" presId="urn:microsoft.com/office/officeart/2005/8/layout/balance1"/>
    <dgm:cxn modelId="{89BCFB32-61E1-4082-AD28-B10052FB651C}" type="presParOf" srcId="{EE584D60-B2D8-4C43-B6C7-D7A96641A8AC}" destId="{D4671DFC-1382-493C-84F5-843289AEB3B7}" srcOrd="2" destOrd="0" presId="urn:microsoft.com/office/officeart/2005/8/layout/balance1"/>
    <dgm:cxn modelId="{BE997CDA-4C27-441C-AD47-1CD4B8F1CA0E}" type="presParOf" srcId="{D4671DFC-1382-493C-84F5-843289AEB3B7}" destId="{AF4DEDDA-BC1D-4F8A-B28C-640277D935C1}" srcOrd="0" destOrd="0" presId="urn:microsoft.com/office/officeart/2005/8/layout/balance1"/>
    <dgm:cxn modelId="{2A21A1B1-3767-4B25-A763-EC5BA5D7BDB8}" type="presParOf" srcId="{D4671DFC-1382-493C-84F5-843289AEB3B7}" destId="{A13D44E7-E9A0-41AA-9157-D063EEB97AEB}" srcOrd="1" destOrd="0" presId="urn:microsoft.com/office/officeart/2005/8/layout/balance1"/>
    <dgm:cxn modelId="{90409912-5AF7-42C5-A7FA-905679AE85A1}" type="presParOf" srcId="{D4671DFC-1382-493C-84F5-843289AEB3B7}" destId="{5580190A-023A-4680-9987-4EA0A23DA202}" srcOrd="2" destOrd="0" presId="urn:microsoft.com/office/officeart/2005/8/layout/balance1"/>
    <dgm:cxn modelId="{760468B7-3779-446A-8B8A-4B0E3410220B}" type="presParOf" srcId="{D4671DFC-1382-493C-84F5-843289AEB3B7}" destId="{0202B7F9-3FFA-416B-875A-415DFAF9ECB1}" srcOrd="3" destOrd="0" presId="urn:microsoft.com/office/officeart/2005/8/layout/balance1"/>
    <dgm:cxn modelId="{31E29BBC-EAB3-4774-8328-C97E5F1E91D5}" type="presParOf" srcId="{D4671DFC-1382-493C-84F5-843289AEB3B7}" destId="{77628BD4-045F-437B-B1E7-A0E351DFA7AC}" srcOrd="4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68F39E-9214-439A-A6C0-6935CCF45487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C41704E-C22C-4636-A2A1-C81011C52187}">
      <dgm:prSet phldrT="[Text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de-DE" b="1" dirty="0"/>
            <a:t>Vorteile</a:t>
          </a:r>
        </a:p>
      </dgm:t>
    </dgm:pt>
    <dgm:pt modelId="{0017AEC8-E587-4768-86B9-F04D3358F6AA}" type="parTrans" cxnId="{ECF0F632-5ABA-441B-983C-E8F998517084}">
      <dgm:prSet/>
      <dgm:spPr/>
      <dgm:t>
        <a:bodyPr/>
        <a:lstStyle/>
        <a:p>
          <a:endParaRPr lang="de-DE"/>
        </a:p>
      </dgm:t>
    </dgm:pt>
    <dgm:pt modelId="{B2152F07-4033-478E-8031-8D29330BC745}" type="sibTrans" cxnId="{ECF0F632-5ABA-441B-983C-E8F998517084}">
      <dgm:prSet/>
      <dgm:spPr/>
      <dgm:t>
        <a:bodyPr/>
        <a:lstStyle/>
        <a:p>
          <a:endParaRPr lang="de-DE"/>
        </a:p>
      </dgm:t>
    </dgm:pt>
    <dgm:pt modelId="{EC45232F-DF54-4D11-A842-50CD36B34484}">
      <dgm:prSet phldrT="[Text]"/>
      <dgm:spPr>
        <a:solidFill>
          <a:schemeClr val="accent2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/>
            <a:t>Kooperatives Lernen</a:t>
          </a:r>
        </a:p>
      </dgm:t>
    </dgm:pt>
    <dgm:pt modelId="{45B79337-434E-4A7A-ABEA-4C6FFA2EBD51}" type="parTrans" cxnId="{8D3B9341-51E0-4509-B7CA-219D54938A09}">
      <dgm:prSet/>
      <dgm:spPr/>
      <dgm:t>
        <a:bodyPr/>
        <a:lstStyle/>
        <a:p>
          <a:endParaRPr lang="de-DE"/>
        </a:p>
      </dgm:t>
    </dgm:pt>
    <dgm:pt modelId="{4F0E0450-64B2-4F03-868D-099972D4636B}" type="sibTrans" cxnId="{8D3B9341-51E0-4509-B7CA-219D54938A09}">
      <dgm:prSet/>
      <dgm:spPr/>
      <dgm:t>
        <a:bodyPr/>
        <a:lstStyle/>
        <a:p>
          <a:endParaRPr lang="de-DE"/>
        </a:p>
      </dgm:t>
    </dgm:pt>
    <dgm:pt modelId="{A3DB0DB2-3F8A-4694-9861-61A5C89ED149}">
      <dgm:prSet phldrT="[Text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de-DE" b="1" dirty="0"/>
            <a:t>Nachteile</a:t>
          </a:r>
        </a:p>
      </dgm:t>
    </dgm:pt>
    <dgm:pt modelId="{3E535548-351A-42D1-BA6F-B045AFB31FE9}" type="parTrans" cxnId="{1DAB3340-D106-4A99-B05E-FEC20DE0756A}">
      <dgm:prSet/>
      <dgm:spPr/>
      <dgm:t>
        <a:bodyPr/>
        <a:lstStyle/>
        <a:p>
          <a:endParaRPr lang="de-DE"/>
        </a:p>
      </dgm:t>
    </dgm:pt>
    <dgm:pt modelId="{C05CED89-3CF8-4D35-AC1C-D8DC977FB691}" type="sibTrans" cxnId="{1DAB3340-D106-4A99-B05E-FEC20DE0756A}">
      <dgm:prSet/>
      <dgm:spPr/>
      <dgm:t>
        <a:bodyPr/>
        <a:lstStyle/>
        <a:p>
          <a:endParaRPr lang="de-DE"/>
        </a:p>
      </dgm:t>
    </dgm:pt>
    <dgm:pt modelId="{6F64C294-65B8-4E6B-9850-308FD232B424}">
      <dgm:prSet phldrT="[Text]"/>
      <dgm:spPr>
        <a:solidFill>
          <a:schemeClr val="accent2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/>
            <a:t>Alltagsbezug</a:t>
          </a:r>
        </a:p>
      </dgm:t>
    </dgm:pt>
    <dgm:pt modelId="{09FFF272-1526-412F-A628-6D903B2842CD}" type="parTrans" cxnId="{D8C18F11-F2DF-4500-BCAE-64F122404F7A}">
      <dgm:prSet/>
      <dgm:spPr/>
      <dgm:t>
        <a:bodyPr/>
        <a:lstStyle/>
        <a:p>
          <a:endParaRPr lang="de-DE"/>
        </a:p>
      </dgm:t>
    </dgm:pt>
    <dgm:pt modelId="{547002A9-7368-4D4F-91FE-9FD8DA83C6C1}" type="sibTrans" cxnId="{D8C18F11-F2DF-4500-BCAE-64F122404F7A}">
      <dgm:prSet/>
      <dgm:spPr/>
      <dgm:t>
        <a:bodyPr/>
        <a:lstStyle/>
        <a:p>
          <a:endParaRPr lang="de-DE"/>
        </a:p>
      </dgm:t>
    </dgm:pt>
    <dgm:pt modelId="{6FB547BC-9293-452E-967D-49D13D2694F4}">
      <dgm:prSet phldrT="[Text]"/>
      <dgm:spPr>
        <a:solidFill>
          <a:schemeClr val="accent2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/>
            <a:t>Selbstständigkeit</a:t>
          </a:r>
        </a:p>
      </dgm:t>
    </dgm:pt>
    <dgm:pt modelId="{6851109B-B446-4F63-8D90-F130A4711A10}" type="parTrans" cxnId="{30FAB2B9-23FC-4F91-82FA-1112D5EC3E8C}">
      <dgm:prSet/>
      <dgm:spPr/>
      <dgm:t>
        <a:bodyPr/>
        <a:lstStyle/>
        <a:p>
          <a:endParaRPr lang="de-DE"/>
        </a:p>
      </dgm:t>
    </dgm:pt>
    <dgm:pt modelId="{C1A1CCEB-267D-4BF6-AEF7-E7BA171710DD}" type="sibTrans" cxnId="{30FAB2B9-23FC-4F91-82FA-1112D5EC3E8C}">
      <dgm:prSet/>
      <dgm:spPr/>
      <dgm:t>
        <a:bodyPr/>
        <a:lstStyle/>
        <a:p>
          <a:endParaRPr lang="de-DE"/>
        </a:p>
      </dgm:t>
    </dgm:pt>
    <dgm:pt modelId="{EE584D60-B2D8-4C43-B6C7-D7A96641A8AC}" type="pres">
      <dgm:prSet presAssocID="{C968F39E-9214-439A-A6C0-6935CCF45487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4BFFFE53-C5A6-45F2-BBEC-142AE87C4474}" type="pres">
      <dgm:prSet presAssocID="{C968F39E-9214-439A-A6C0-6935CCF45487}" presName="dummyMaxCanvas" presStyleCnt="0"/>
      <dgm:spPr/>
    </dgm:pt>
    <dgm:pt modelId="{256CA1ED-F477-4800-AD72-66DB6EB43181}" type="pres">
      <dgm:prSet presAssocID="{C968F39E-9214-439A-A6C0-6935CCF45487}" presName="parentComposite" presStyleCnt="0"/>
      <dgm:spPr/>
    </dgm:pt>
    <dgm:pt modelId="{D3258631-97B5-47F1-BF11-EFF54DC3EBA9}" type="pres">
      <dgm:prSet presAssocID="{C968F39E-9214-439A-A6C0-6935CCF45487}" presName="parent1" presStyleLbl="alignAccFollowNode1" presStyleIdx="0" presStyleCnt="4">
        <dgm:presLayoutVars>
          <dgm:chMax val="4"/>
        </dgm:presLayoutVars>
      </dgm:prSet>
      <dgm:spPr/>
    </dgm:pt>
    <dgm:pt modelId="{23A581B9-DA44-4B3C-AFB0-708648696203}" type="pres">
      <dgm:prSet presAssocID="{C968F39E-9214-439A-A6C0-6935CCF45487}" presName="parent2" presStyleLbl="alignAccFollowNode1" presStyleIdx="1" presStyleCnt="4">
        <dgm:presLayoutVars>
          <dgm:chMax val="4"/>
        </dgm:presLayoutVars>
      </dgm:prSet>
      <dgm:spPr/>
    </dgm:pt>
    <dgm:pt modelId="{D4671DFC-1382-493C-84F5-843289AEB3B7}" type="pres">
      <dgm:prSet presAssocID="{C968F39E-9214-439A-A6C0-6935CCF45487}" presName="childrenComposite" presStyleCnt="0"/>
      <dgm:spPr/>
    </dgm:pt>
    <dgm:pt modelId="{AF4DEDDA-BC1D-4F8A-B28C-640277D935C1}" type="pres">
      <dgm:prSet presAssocID="{C968F39E-9214-439A-A6C0-6935CCF45487}" presName="dummyMaxCanvas_ChildArea" presStyleCnt="0"/>
      <dgm:spPr/>
    </dgm:pt>
    <dgm:pt modelId="{A13D44E7-E9A0-41AA-9157-D063EEB97AEB}" type="pres">
      <dgm:prSet presAssocID="{C968F39E-9214-439A-A6C0-6935CCF45487}" presName="fulcrum" presStyleLbl="alignAccFollowNode1" presStyleIdx="2" presStyleCnt="4"/>
      <dgm:spPr/>
    </dgm:pt>
    <dgm:pt modelId="{62C36608-8E38-4B4D-BA50-04A9675BF9D9}" type="pres">
      <dgm:prSet presAssocID="{C968F39E-9214-439A-A6C0-6935CCF45487}" presName="balance_30" presStyleLbl="alignAccFollowNode1" presStyleIdx="3" presStyleCnt="4">
        <dgm:presLayoutVars>
          <dgm:bulletEnabled val="1"/>
        </dgm:presLayoutVars>
      </dgm:prSet>
      <dgm:spPr/>
    </dgm:pt>
    <dgm:pt modelId="{A2262E0F-E8F7-419A-A1B5-D1CE307F5874}" type="pres">
      <dgm:prSet presAssocID="{C968F39E-9214-439A-A6C0-6935CCF45487}" presName="left_30_1" presStyleLbl="node1" presStyleIdx="0" presStyleCnt="3">
        <dgm:presLayoutVars>
          <dgm:bulletEnabled val="1"/>
        </dgm:presLayoutVars>
      </dgm:prSet>
      <dgm:spPr/>
    </dgm:pt>
    <dgm:pt modelId="{B85134A6-6C18-462E-AECC-81CA9B03D5B7}" type="pres">
      <dgm:prSet presAssocID="{C968F39E-9214-439A-A6C0-6935CCF45487}" presName="left_30_2" presStyleLbl="node1" presStyleIdx="1" presStyleCnt="3">
        <dgm:presLayoutVars>
          <dgm:bulletEnabled val="1"/>
        </dgm:presLayoutVars>
      </dgm:prSet>
      <dgm:spPr/>
    </dgm:pt>
    <dgm:pt modelId="{B040BA83-9BF8-40F1-9BBA-9B445617752E}" type="pres">
      <dgm:prSet presAssocID="{C968F39E-9214-439A-A6C0-6935CCF45487}" presName="left_30_3" presStyleLbl="node1" presStyleIdx="2" presStyleCnt="3">
        <dgm:presLayoutVars>
          <dgm:bulletEnabled val="1"/>
        </dgm:presLayoutVars>
      </dgm:prSet>
      <dgm:spPr/>
    </dgm:pt>
  </dgm:ptLst>
  <dgm:cxnLst>
    <dgm:cxn modelId="{2FB76E09-5085-4305-8A78-40D5ED2AA062}" type="presOf" srcId="{6FB547BC-9293-452E-967D-49D13D2694F4}" destId="{B040BA83-9BF8-40F1-9BBA-9B445617752E}" srcOrd="0" destOrd="0" presId="urn:microsoft.com/office/officeart/2005/8/layout/balance1"/>
    <dgm:cxn modelId="{D8C18F11-F2DF-4500-BCAE-64F122404F7A}" srcId="{2C41704E-C22C-4636-A2A1-C81011C52187}" destId="{6F64C294-65B8-4E6B-9850-308FD232B424}" srcOrd="1" destOrd="0" parTransId="{09FFF272-1526-412F-A628-6D903B2842CD}" sibTransId="{547002A9-7368-4D4F-91FE-9FD8DA83C6C1}"/>
    <dgm:cxn modelId="{89D4A517-4DBA-43C7-BEA1-BF4B9A492C94}" type="presOf" srcId="{A3DB0DB2-3F8A-4694-9861-61A5C89ED149}" destId="{23A581B9-DA44-4B3C-AFB0-708648696203}" srcOrd="0" destOrd="0" presId="urn:microsoft.com/office/officeart/2005/8/layout/balance1"/>
    <dgm:cxn modelId="{ECF0F632-5ABA-441B-983C-E8F998517084}" srcId="{C968F39E-9214-439A-A6C0-6935CCF45487}" destId="{2C41704E-C22C-4636-A2A1-C81011C52187}" srcOrd="0" destOrd="0" parTransId="{0017AEC8-E587-4768-86B9-F04D3358F6AA}" sibTransId="{B2152F07-4033-478E-8031-8D29330BC745}"/>
    <dgm:cxn modelId="{1DAB3340-D106-4A99-B05E-FEC20DE0756A}" srcId="{C968F39E-9214-439A-A6C0-6935CCF45487}" destId="{A3DB0DB2-3F8A-4694-9861-61A5C89ED149}" srcOrd="1" destOrd="0" parTransId="{3E535548-351A-42D1-BA6F-B045AFB31FE9}" sibTransId="{C05CED89-3CF8-4D35-AC1C-D8DC977FB691}"/>
    <dgm:cxn modelId="{8D3B9341-51E0-4509-B7CA-219D54938A09}" srcId="{2C41704E-C22C-4636-A2A1-C81011C52187}" destId="{EC45232F-DF54-4D11-A842-50CD36B34484}" srcOrd="0" destOrd="0" parTransId="{45B79337-434E-4A7A-ABEA-4C6FFA2EBD51}" sibTransId="{4F0E0450-64B2-4F03-868D-099972D4636B}"/>
    <dgm:cxn modelId="{BC2ABD52-D990-4990-AF7A-1CFCFBABF7C9}" type="presOf" srcId="{C968F39E-9214-439A-A6C0-6935CCF45487}" destId="{EE584D60-B2D8-4C43-B6C7-D7A96641A8AC}" srcOrd="0" destOrd="0" presId="urn:microsoft.com/office/officeart/2005/8/layout/balance1"/>
    <dgm:cxn modelId="{BC94CBB1-BE41-4B8E-9CDF-07196E1F4F4B}" type="presOf" srcId="{6F64C294-65B8-4E6B-9850-308FD232B424}" destId="{B85134A6-6C18-462E-AECC-81CA9B03D5B7}" srcOrd="0" destOrd="0" presId="urn:microsoft.com/office/officeart/2005/8/layout/balance1"/>
    <dgm:cxn modelId="{30FAB2B9-23FC-4F91-82FA-1112D5EC3E8C}" srcId="{2C41704E-C22C-4636-A2A1-C81011C52187}" destId="{6FB547BC-9293-452E-967D-49D13D2694F4}" srcOrd="2" destOrd="0" parTransId="{6851109B-B446-4F63-8D90-F130A4711A10}" sibTransId="{C1A1CCEB-267D-4BF6-AEF7-E7BA171710DD}"/>
    <dgm:cxn modelId="{CC1274C0-081F-400F-AE1C-8E3F0B1A6F62}" type="presOf" srcId="{2C41704E-C22C-4636-A2A1-C81011C52187}" destId="{D3258631-97B5-47F1-BF11-EFF54DC3EBA9}" srcOrd="0" destOrd="0" presId="urn:microsoft.com/office/officeart/2005/8/layout/balance1"/>
    <dgm:cxn modelId="{DEA1D5D9-F0AD-434F-ADA8-EE33640F2DDD}" type="presOf" srcId="{EC45232F-DF54-4D11-A842-50CD36B34484}" destId="{A2262E0F-E8F7-419A-A1B5-D1CE307F5874}" srcOrd="0" destOrd="0" presId="urn:microsoft.com/office/officeart/2005/8/layout/balance1"/>
    <dgm:cxn modelId="{2025DF29-A7B5-4693-BFCA-A6E6196E3028}" type="presParOf" srcId="{EE584D60-B2D8-4C43-B6C7-D7A96641A8AC}" destId="{4BFFFE53-C5A6-45F2-BBEC-142AE87C4474}" srcOrd="0" destOrd="0" presId="urn:microsoft.com/office/officeart/2005/8/layout/balance1"/>
    <dgm:cxn modelId="{DFCE213E-0947-4F6B-BE7C-0C77C83557DE}" type="presParOf" srcId="{EE584D60-B2D8-4C43-B6C7-D7A96641A8AC}" destId="{256CA1ED-F477-4800-AD72-66DB6EB43181}" srcOrd="1" destOrd="0" presId="urn:microsoft.com/office/officeart/2005/8/layout/balance1"/>
    <dgm:cxn modelId="{5685A15A-7C2B-47F8-921B-B594FDA05A6D}" type="presParOf" srcId="{256CA1ED-F477-4800-AD72-66DB6EB43181}" destId="{D3258631-97B5-47F1-BF11-EFF54DC3EBA9}" srcOrd="0" destOrd="0" presId="urn:microsoft.com/office/officeart/2005/8/layout/balance1"/>
    <dgm:cxn modelId="{DD272744-E9BA-4993-BDD1-8D898854AB40}" type="presParOf" srcId="{256CA1ED-F477-4800-AD72-66DB6EB43181}" destId="{23A581B9-DA44-4B3C-AFB0-708648696203}" srcOrd="1" destOrd="0" presId="urn:microsoft.com/office/officeart/2005/8/layout/balance1"/>
    <dgm:cxn modelId="{89BCFB32-61E1-4082-AD28-B10052FB651C}" type="presParOf" srcId="{EE584D60-B2D8-4C43-B6C7-D7A96641A8AC}" destId="{D4671DFC-1382-493C-84F5-843289AEB3B7}" srcOrd="2" destOrd="0" presId="urn:microsoft.com/office/officeart/2005/8/layout/balance1"/>
    <dgm:cxn modelId="{BE997CDA-4C27-441C-AD47-1CD4B8F1CA0E}" type="presParOf" srcId="{D4671DFC-1382-493C-84F5-843289AEB3B7}" destId="{AF4DEDDA-BC1D-4F8A-B28C-640277D935C1}" srcOrd="0" destOrd="0" presId="urn:microsoft.com/office/officeart/2005/8/layout/balance1"/>
    <dgm:cxn modelId="{2A21A1B1-3767-4B25-A763-EC5BA5D7BDB8}" type="presParOf" srcId="{D4671DFC-1382-493C-84F5-843289AEB3B7}" destId="{A13D44E7-E9A0-41AA-9157-D063EEB97AEB}" srcOrd="1" destOrd="0" presId="urn:microsoft.com/office/officeart/2005/8/layout/balance1"/>
    <dgm:cxn modelId="{22F96D40-EEDF-40A5-A5D3-82658BA7E718}" type="presParOf" srcId="{D4671DFC-1382-493C-84F5-843289AEB3B7}" destId="{62C36608-8E38-4B4D-BA50-04A9675BF9D9}" srcOrd="2" destOrd="0" presId="urn:microsoft.com/office/officeart/2005/8/layout/balance1"/>
    <dgm:cxn modelId="{DDD80CA2-9532-4908-9F4E-B0743C5C6B55}" type="presParOf" srcId="{D4671DFC-1382-493C-84F5-843289AEB3B7}" destId="{A2262E0F-E8F7-419A-A1B5-D1CE307F5874}" srcOrd="3" destOrd="0" presId="urn:microsoft.com/office/officeart/2005/8/layout/balance1"/>
    <dgm:cxn modelId="{CA628361-77EB-47C8-9385-2913A2A4B614}" type="presParOf" srcId="{D4671DFC-1382-493C-84F5-843289AEB3B7}" destId="{B85134A6-6C18-462E-AECC-81CA9B03D5B7}" srcOrd="4" destOrd="0" presId="urn:microsoft.com/office/officeart/2005/8/layout/balance1"/>
    <dgm:cxn modelId="{EA087970-5D73-4B08-A972-9A8FD5B2FA13}" type="presParOf" srcId="{D4671DFC-1382-493C-84F5-843289AEB3B7}" destId="{B040BA83-9BF8-40F1-9BBA-9B445617752E}" srcOrd="5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968F39E-9214-439A-A6C0-6935CCF45487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C41704E-C22C-4636-A2A1-C81011C52187}">
      <dgm:prSet phldrT="[Text]"/>
      <dgm:spPr>
        <a:solidFill>
          <a:srgbClr val="C0DFFF"/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de-DE" b="1" dirty="0"/>
            <a:t>Vorteile</a:t>
          </a:r>
        </a:p>
      </dgm:t>
    </dgm:pt>
    <dgm:pt modelId="{0017AEC8-E587-4768-86B9-F04D3358F6AA}" type="parTrans" cxnId="{ECF0F632-5ABA-441B-983C-E8F998517084}">
      <dgm:prSet/>
      <dgm:spPr/>
      <dgm:t>
        <a:bodyPr/>
        <a:lstStyle/>
        <a:p>
          <a:endParaRPr lang="de-DE"/>
        </a:p>
      </dgm:t>
    </dgm:pt>
    <dgm:pt modelId="{B2152F07-4033-478E-8031-8D29330BC745}" type="sibTrans" cxnId="{ECF0F632-5ABA-441B-983C-E8F998517084}">
      <dgm:prSet/>
      <dgm:spPr/>
      <dgm:t>
        <a:bodyPr/>
        <a:lstStyle/>
        <a:p>
          <a:endParaRPr lang="de-DE"/>
        </a:p>
      </dgm:t>
    </dgm:pt>
    <dgm:pt modelId="{EC45232F-DF54-4D11-A842-50CD36B34484}">
      <dgm:prSet phldrT="[Text]"/>
      <dgm:spPr>
        <a:solidFill>
          <a:schemeClr val="accent2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/>
            <a:t>Kooperatives Lernen</a:t>
          </a:r>
        </a:p>
      </dgm:t>
    </dgm:pt>
    <dgm:pt modelId="{45B79337-434E-4A7A-ABEA-4C6FFA2EBD51}" type="parTrans" cxnId="{8D3B9341-51E0-4509-B7CA-219D54938A09}">
      <dgm:prSet/>
      <dgm:spPr/>
      <dgm:t>
        <a:bodyPr/>
        <a:lstStyle/>
        <a:p>
          <a:endParaRPr lang="de-DE"/>
        </a:p>
      </dgm:t>
    </dgm:pt>
    <dgm:pt modelId="{4F0E0450-64B2-4F03-868D-099972D4636B}" type="sibTrans" cxnId="{8D3B9341-51E0-4509-B7CA-219D54938A09}">
      <dgm:prSet/>
      <dgm:spPr/>
      <dgm:t>
        <a:bodyPr/>
        <a:lstStyle/>
        <a:p>
          <a:endParaRPr lang="de-DE"/>
        </a:p>
      </dgm:t>
    </dgm:pt>
    <dgm:pt modelId="{A3DB0DB2-3F8A-4694-9861-61A5C89ED149}">
      <dgm:prSet phldrT="[Text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de-DE" b="1" dirty="0"/>
            <a:t>Nachteile</a:t>
          </a:r>
        </a:p>
      </dgm:t>
    </dgm:pt>
    <dgm:pt modelId="{3E535548-351A-42D1-BA6F-B045AFB31FE9}" type="parTrans" cxnId="{1DAB3340-D106-4A99-B05E-FEC20DE0756A}">
      <dgm:prSet/>
      <dgm:spPr/>
      <dgm:t>
        <a:bodyPr/>
        <a:lstStyle/>
        <a:p>
          <a:endParaRPr lang="de-DE"/>
        </a:p>
      </dgm:t>
    </dgm:pt>
    <dgm:pt modelId="{C05CED89-3CF8-4D35-AC1C-D8DC977FB691}" type="sibTrans" cxnId="{1DAB3340-D106-4A99-B05E-FEC20DE0756A}">
      <dgm:prSet/>
      <dgm:spPr/>
      <dgm:t>
        <a:bodyPr/>
        <a:lstStyle/>
        <a:p>
          <a:endParaRPr lang="de-DE"/>
        </a:p>
      </dgm:t>
    </dgm:pt>
    <dgm:pt modelId="{6F64C294-65B8-4E6B-9850-308FD232B424}">
      <dgm:prSet phldrT="[Text]"/>
      <dgm:spPr>
        <a:solidFill>
          <a:srgbClr val="004F9F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/>
            <a:t>Alltagsbezug</a:t>
          </a:r>
        </a:p>
      </dgm:t>
    </dgm:pt>
    <dgm:pt modelId="{09FFF272-1526-412F-A628-6D903B2842CD}" type="parTrans" cxnId="{D8C18F11-F2DF-4500-BCAE-64F122404F7A}">
      <dgm:prSet/>
      <dgm:spPr/>
      <dgm:t>
        <a:bodyPr/>
        <a:lstStyle/>
        <a:p>
          <a:endParaRPr lang="de-DE"/>
        </a:p>
      </dgm:t>
    </dgm:pt>
    <dgm:pt modelId="{547002A9-7368-4D4F-91FE-9FD8DA83C6C1}" type="sibTrans" cxnId="{D8C18F11-F2DF-4500-BCAE-64F122404F7A}">
      <dgm:prSet/>
      <dgm:spPr/>
      <dgm:t>
        <a:bodyPr/>
        <a:lstStyle/>
        <a:p>
          <a:endParaRPr lang="de-DE"/>
        </a:p>
      </dgm:t>
    </dgm:pt>
    <dgm:pt modelId="{6FB547BC-9293-452E-967D-49D13D2694F4}">
      <dgm:prSet phldrT="[Text]"/>
      <dgm:spPr>
        <a:solidFill>
          <a:srgbClr val="004F9F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/>
            <a:t>Selbstständigkeit</a:t>
          </a:r>
        </a:p>
      </dgm:t>
    </dgm:pt>
    <dgm:pt modelId="{6851109B-B446-4F63-8D90-F130A4711A10}" type="parTrans" cxnId="{30FAB2B9-23FC-4F91-82FA-1112D5EC3E8C}">
      <dgm:prSet/>
      <dgm:spPr/>
      <dgm:t>
        <a:bodyPr/>
        <a:lstStyle/>
        <a:p>
          <a:endParaRPr lang="de-DE"/>
        </a:p>
      </dgm:t>
    </dgm:pt>
    <dgm:pt modelId="{C1A1CCEB-267D-4BF6-AEF7-E7BA171710DD}" type="sibTrans" cxnId="{30FAB2B9-23FC-4F91-82FA-1112D5EC3E8C}">
      <dgm:prSet/>
      <dgm:spPr/>
      <dgm:t>
        <a:bodyPr/>
        <a:lstStyle/>
        <a:p>
          <a:endParaRPr lang="de-DE"/>
        </a:p>
      </dgm:t>
    </dgm:pt>
    <dgm:pt modelId="{4A5B2383-5762-4BAC-B8DE-0E931D866847}">
      <dgm:prSet phldrT="[Text]"/>
      <dgm:spPr>
        <a:solidFill>
          <a:schemeClr val="accent2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/>
            <a:t>Leistungsbewertung</a:t>
          </a:r>
        </a:p>
      </dgm:t>
    </dgm:pt>
    <dgm:pt modelId="{16CB0AFD-9193-484B-B1D1-967984F31B38}" type="parTrans" cxnId="{F3D4CAB3-A989-447A-91B1-4C36FADC21AE}">
      <dgm:prSet/>
      <dgm:spPr/>
      <dgm:t>
        <a:bodyPr/>
        <a:lstStyle/>
        <a:p>
          <a:endParaRPr lang="de-DE"/>
        </a:p>
      </dgm:t>
    </dgm:pt>
    <dgm:pt modelId="{855C40D3-939C-49EC-BB69-FD0AE983204A}" type="sibTrans" cxnId="{F3D4CAB3-A989-447A-91B1-4C36FADC21AE}">
      <dgm:prSet/>
      <dgm:spPr/>
      <dgm:t>
        <a:bodyPr/>
        <a:lstStyle/>
        <a:p>
          <a:endParaRPr lang="de-DE"/>
        </a:p>
      </dgm:t>
    </dgm:pt>
    <dgm:pt modelId="{D3D71FF2-465E-4C5C-BD56-D73FA676363B}">
      <dgm:prSet phldrT="[Text]"/>
      <dgm:spPr/>
      <dgm:t>
        <a:bodyPr/>
        <a:lstStyle/>
        <a:p>
          <a:endParaRPr lang="de-DE" dirty="0"/>
        </a:p>
      </dgm:t>
    </dgm:pt>
    <dgm:pt modelId="{3241B5B6-4881-4043-B412-BCF0E74E7D96}" type="parTrans" cxnId="{2C519319-0745-4440-9152-265E9FCD8971}">
      <dgm:prSet/>
      <dgm:spPr/>
      <dgm:t>
        <a:bodyPr/>
        <a:lstStyle/>
        <a:p>
          <a:endParaRPr lang="de-DE"/>
        </a:p>
      </dgm:t>
    </dgm:pt>
    <dgm:pt modelId="{5DD02736-C79C-4E94-9747-449616F0CBD1}" type="sibTrans" cxnId="{2C519319-0745-4440-9152-265E9FCD8971}">
      <dgm:prSet/>
      <dgm:spPr/>
      <dgm:t>
        <a:bodyPr/>
        <a:lstStyle/>
        <a:p>
          <a:endParaRPr lang="de-DE"/>
        </a:p>
      </dgm:t>
    </dgm:pt>
    <dgm:pt modelId="{EE584D60-B2D8-4C43-B6C7-D7A96641A8AC}" type="pres">
      <dgm:prSet presAssocID="{C968F39E-9214-439A-A6C0-6935CCF45487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4BFFFE53-C5A6-45F2-BBEC-142AE87C4474}" type="pres">
      <dgm:prSet presAssocID="{C968F39E-9214-439A-A6C0-6935CCF45487}" presName="dummyMaxCanvas" presStyleCnt="0"/>
      <dgm:spPr/>
    </dgm:pt>
    <dgm:pt modelId="{256CA1ED-F477-4800-AD72-66DB6EB43181}" type="pres">
      <dgm:prSet presAssocID="{C968F39E-9214-439A-A6C0-6935CCF45487}" presName="parentComposite" presStyleCnt="0"/>
      <dgm:spPr/>
    </dgm:pt>
    <dgm:pt modelId="{D3258631-97B5-47F1-BF11-EFF54DC3EBA9}" type="pres">
      <dgm:prSet presAssocID="{C968F39E-9214-439A-A6C0-6935CCF45487}" presName="parent1" presStyleLbl="alignAccFollowNode1" presStyleIdx="0" presStyleCnt="4">
        <dgm:presLayoutVars>
          <dgm:chMax val="4"/>
        </dgm:presLayoutVars>
      </dgm:prSet>
      <dgm:spPr/>
    </dgm:pt>
    <dgm:pt modelId="{23A581B9-DA44-4B3C-AFB0-708648696203}" type="pres">
      <dgm:prSet presAssocID="{C968F39E-9214-439A-A6C0-6935CCF45487}" presName="parent2" presStyleLbl="alignAccFollowNode1" presStyleIdx="1" presStyleCnt="4">
        <dgm:presLayoutVars>
          <dgm:chMax val="4"/>
        </dgm:presLayoutVars>
      </dgm:prSet>
      <dgm:spPr/>
    </dgm:pt>
    <dgm:pt modelId="{D4671DFC-1382-493C-84F5-843289AEB3B7}" type="pres">
      <dgm:prSet presAssocID="{C968F39E-9214-439A-A6C0-6935CCF45487}" presName="childrenComposite" presStyleCnt="0"/>
      <dgm:spPr/>
    </dgm:pt>
    <dgm:pt modelId="{AF4DEDDA-BC1D-4F8A-B28C-640277D935C1}" type="pres">
      <dgm:prSet presAssocID="{C968F39E-9214-439A-A6C0-6935CCF45487}" presName="dummyMaxCanvas_ChildArea" presStyleCnt="0"/>
      <dgm:spPr/>
    </dgm:pt>
    <dgm:pt modelId="{A13D44E7-E9A0-41AA-9157-D063EEB97AEB}" type="pres">
      <dgm:prSet presAssocID="{C968F39E-9214-439A-A6C0-6935CCF45487}" presName="fulcrum" presStyleLbl="alignAccFollowNode1" presStyleIdx="2" presStyleCnt="4"/>
      <dgm:spPr/>
    </dgm:pt>
    <dgm:pt modelId="{2554AE58-C525-4C4E-87FA-9D42D844D362}" type="pres">
      <dgm:prSet presAssocID="{C968F39E-9214-439A-A6C0-6935CCF45487}" presName="balance_31" presStyleLbl="alignAccFollowNode1" presStyleIdx="3" presStyleCnt="4">
        <dgm:presLayoutVars>
          <dgm:bulletEnabled val="1"/>
        </dgm:presLayoutVars>
      </dgm:prSet>
      <dgm:spPr/>
    </dgm:pt>
    <dgm:pt modelId="{846E6A7D-567C-455E-BEFC-D7F9700E290C}" type="pres">
      <dgm:prSet presAssocID="{C968F39E-9214-439A-A6C0-6935CCF45487}" presName="left_31_1" presStyleLbl="node1" presStyleIdx="0" presStyleCnt="4">
        <dgm:presLayoutVars>
          <dgm:bulletEnabled val="1"/>
        </dgm:presLayoutVars>
      </dgm:prSet>
      <dgm:spPr/>
    </dgm:pt>
    <dgm:pt modelId="{40837762-58E5-4CD9-B79A-4361D85ACD73}" type="pres">
      <dgm:prSet presAssocID="{C968F39E-9214-439A-A6C0-6935CCF45487}" presName="left_31_2" presStyleLbl="node1" presStyleIdx="1" presStyleCnt="4">
        <dgm:presLayoutVars>
          <dgm:bulletEnabled val="1"/>
        </dgm:presLayoutVars>
      </dgm:prSet>
      <dgm:spPr/>
    </dgm:pt>
    <dgm:pt modelId="{5437205A-3E24-4334-8EE7-54746362A0AA}" type="pres">
      <dgm:prSet presAssocID="{C968F39E-9214-439A-A6C0-6935CCF45487}" presName="left_31_3" presStyleLbl="node1" presStyleIdx="2" presStyleCnt="4">
        <dgm:presLayoutVars>
          <dgm:bulletEnabled val="1"/>
        </dgm:presLayoutVars>
      </dgm:prSet>
      <dgm:spPr/>
    </dgm:pt>
    <dgm:pt modelId="{F023B6D6-53FC-431E-9632-BF5E86D52358}" type="pres">
      <dgm:prSet presAssocID="{C968F39E-9214-439A-A6C0-6935CCF45487}" presName="right_31_1" presStyleLbl="node1" presStyleIdx="3" presStyleCnt="4">
        <dgm:presLayoutVars>
          <dgm:bulletEnabled val="1"/>
        </dgm:presLayoutVars>
      </dgm:prSet>
      <dgm:spPr/>
    </dgm:pt>
  </dgm:ptLst>
  <dgm:cxnLst>
    <dgm:cxn modelId="{D8C18F11-F2DF-4500-BCAE-64F122404F7A}" srcId="{2C41704E-C22C-4636-A2A1-C81011C52187}" destId="{6F64C294-65B8-4E6B-9850-308FD232B424}" srcOrd="1" destOrd="0" parTransId="{09FFF272-1526-412F-A628-6D903B2842CD}" sibTransId="{547002A9-7368-4D4F-91FE-9FD8DA83C6C1}"/>
    <dgm:cxn modelId="{89D4A517-4DBA-43C7-BEA1-BF4B9A492C94}" type="presOf" srcId="{A3DB0DB2-3F8A-4694-9861-61A5C89ED149}" destId="{23A581B9-DA44-4B3C-AFB0-708648696203}" srcOrd="0" destOrd="0" presId="urn:microsoft.com/office/officeart/2005/8/layout/balance1"/>
    <dgm:cxn modelId="{2C519319-0745-4440-9152-265E9FCD8971}" srcId="{C968F39E-9214-439A-A6C0-6935CCF45487}" destId="{D3D71FF2-465E-4C5C-BD56-D73FA676363B}" srcOrd="2" destOrd="0" parTransId="{3241B5B6-4881-4043-B412-BCF0E74E7D96}" sibTransId="{5DD02736-C79C-4E94-9747-449616F0CBD1}"/>
    <dgm:cxn modelId="{ECF0F632-5ABA-441B-983C-E8F998517084}" srcId="{C968F39E-9214-439A-A6C0-6935CCF45487}" destId="{2C41704E-C22C-4636-A2A1-C81011C52187}" srcOrd="0" destOrd="0" parTransId="{0017AEC8-E587-4768-86B9-F04D3358F6AA}" sibTransId="{B2152F07-4033-478E-8031-8D29330BC745}"/>
    <dgm:cxn modelId="{1DAB3340-D106-4A99-B05E-FEC20DE0756A}" srcId="{C968F39E-9214-439A-A6C0-6935CCF45487}" destId="{A3DB0DB2-3F8A-4694-9861-61A5C89ED149}" srcOrd="1" destOrd="0" parTransId="{3E535548-351A-42D1-BA6F-B045AFB31FE9}" sibTransId="{C05CED89-3CF8-4D35-AC1C-D8DC977FB691}"/>
    <dgm:cxn modelId="{E6DA9B40-E2CC-453E-B83A-F42CBD3D412B}" type="presOf" srcId="{4A5B2383-5762-4BAC-B8DE-0E931D866847}" destId="{F023B6D6-53FC-431E-9632-BF5E86D52358}" srcOrd="0" destOrd="0" presId="urn:microsoft.com/office/officeart/2005/8/layout/balance1"/>
    <dgm:cxn modelId="{8D3B9341-51E0-4509-B7CA-219D54938A09}" srcId="{2C41704E-C22C-4636-A2A1-C81011C52187}" destId="{EC45232F-DF54-4D11-A842-50CD36B34484}" srcOrd="0" destOrd="0" parTransId="{45B79337-434E-4A7A-ABEA-4C6FFA2EBD51}" sibTransId="{4F0E0450-64B2-4F03-868D-099972D4636B}"/>
    <dgm:cxn modelId="{E425C96A-DC92-4B7E-8615-07214BD21AB4}" type="presOf" srcId="{EC45232F-DF54-4D11-A842-50CD36B34484}" destId="{846E6A7D-567C-455E-BEFC-D7F9700E290C}" srcOrd="0" destOrd="0" presId="urn:microsoft.com/office/officeart/2005/8/layout/balance1"/>
    <dgm:cxn modelId="{BC2ABD52-D990-4990-AF7A-1CFCFBABF7C9}" type="presOf" srcId="{C968F39E-9214-439A-A6C0-6935CCF45487}" destId="{EE584D60-B2D8-4C43-B6C7-D7A96641A8AC}" srcOrd="0" destOrd="0" presId="urn:microsoft.com/office/officeart/2005/8/layout/balance1"/>
    <dgm:cxn modelId="{F3D4CAB3-A989-447A-91B1-4C36FADC21AE}" srcId="{A3DB0DB2-3F8A-4694-9861-61A5C89ED149}" destId="{4A5B2383-5762-4BAC-B8DE-0E931D866847}" srcOrd="0" destOrd="0" parTransId="{16CB0AFD-9193-484B-B1D1-967984F31B38}" sibTransId="{855C40D3-939C-49EC-BB69-FD0AE983204A}"/>
    <dgm:cxn modelId="{30FAB2B9-23FC-4F91-82FA-1112D5EC3E8C}" srcId="{2C41704E-C22C-4636-A2A1-C81011C52187}" destId="{6FB547BC-9293-452E-967D-49D13D2694F4}" srcOrd="2" destOrd="0" parTransId="{6851109B-B446-4F63-8D90-F130A4711A10}" sibTransId="{C1A1CCEB-267D-4BF6-AEF7-E7BA171710DD}"/>
    <dgm:cxn modelId="{CC1274C0-081F-400F-AE1C-8E3F0B1A6F62}" type="presOf" srcId="{2C41704E-C22C-4636-A2A1-C81011C52187}" destId="{D3258631-97B5-47F1-BF11-EFF54DC3EBA9}" srcOrd="0" destOrd="0" presId="urn:microsoft.com/office/officeart/2005/8/layout/balance1"/>
    <dgm:cxn modelId="{CBD98FE8-3A4A-4B81-A978-B86835ED8142}" type="presOf" srcId="{6F64C294-65B8-4E6B-9850-308FD232B424}" destId="{40837762-58E5-4CD9-B79A-4361D85ACD73}" srcOrd="0" destOrd="0" presId="urn:microsoft.com/office/officeart/2005/8/layout/balance1"/>
    <dgm:cxn modelId="{207511EE-4DD1-4649-BB7B-61CDE95278A4}" type="presOf" srcId="{6FB547BC-9293-452E-967D-49D13D2694F4}" destId="{5437205A-3E24-4334-8EE7-54746362A0AA}" srcOrd="0" destOrd="0" presId="urn:microsoft.com/office/officeart/2005/8/layout/balance1"/>
    <dgm:cxn modelId="{2025DF29-A7B5-4693-BFCA-A6E6196E3028}" type="presParOf" srcId="{EE584D60-B2D8-4C43-B6C7-D7A96641A8AC}" destId="{4BFFFE53-C5A6-45F2-BBEC-142AE87C4474}" srcOrd="0" destOrd="0" presId="urn:microsoft.com/office/officeart/2005/8/layout/balance1"/>
    <dgm:cxn modelId="{DFCE213E-0947-4F6B-BE7C-0C77C83557DE}" type="presParOf" srcId="{EE584D60-B2D8-4C43-B6C7-D7A96641A8AC}" destId="{256CA1ED-F477-4800-AD72-66DB6EB43181}" srcOrd="1" destOrd="0" presId="urn:microsoft.com/office/officeart/2005/8/layout/balance1"/>
    <dgm:cxn modelId="{5685A15A-7C2B-47F8-921B-B594FDA05A6D}" type="presParOf" srcId="{256CA1ED-F477-4800-AD72-66DB6EB43181}" destId="{D3258631-97B5-47F1-BF11-EFF54DC3EBA9}" srcOrd="0" destOrd="0" presId="urn:microsoft.com/office/officeart/2005/8/layout/balance1"/>
    <dgm:cxn modelId="{DD272744-E9BA-4993-BDD1-8D898854AB40}" type="presParOf" srcId="{256CA1ED-F477-4800-AD72-66DB6EB43181}" destId="{23A581B9-DA44-4B3C-AFB0-708648696203}" srcOrd="1" destOrd="0" presId="urn:microsoft.com/office/officeart/2005/8/layout/balance1"/>
    <dgm:cxn modelId="{89BCFB32-61E1-4082-AD28-B10052FB651C}" type="presParOf" srcId="{EE584D60-B2D8-4C43-B6C7-D7A96641A8AC}" destId="{D4671DFC-1382-493C-84F5-843289AEB3B7}" srcOrd="2" destOrd="0" presId="urn:microsoft.com/office/officeart/2005/8/layout/balance1"/>
    <dgm:cxn modelId="{BE997CDA-4C27-441C-AD47-1CD4B8F1CA0E}" type="presParOf" srcId="{D4671DFC-1382-493C-84F5-843289AEB3B7}" destId="{AF4DEDDA-BC1D-4F8A-B28C-640277D935C1}" srcOrd="0" destOrd="0" presId="urn:microsoft.com/office/officeart/2005/8/layout/balance1"/>
    <dgm:cxn modelId="{2A21A1B1-3767-4B25-A763-EC5BA5D7BDB8}" type="presParOf" srcId="{D4671DFC-1382-493C-84F5-843289AEB3B7}" destId="{A13D44E7-E9A0-41AA-9157-D063EEB97AEB}" srcOrd="1" destOrd="0" presId="urn:microsoft.com/office/officeart/2005/8/layout/balance1"/>
    <dgm:cxn modelId="{8B26041B-0514-4D92-8943-46C714B055BA}" type="presParOf" srcId="{D4671DFC-1382-493C-84F5-843289AEB3B7}" destId="{2554AE58-C525-4C4E-87FA-9D42D844D362}" srcOrd="2" destOrd="0" presId="urn:microsoft.com/office/officeart/2005/8/layout/balance1"/>
    <dgm:cxn modelId="{B5C5A6FB-B239-4D67-A126-0AA96B9CDF9F}" type="presParOf" srcId="{D4671DFC-1382-493C-84F5-843289AEB3B7}" destId="{846E6A7D-567C-455E-BEFC-D7F9700E290C}" srcOrd="3" destOrd="0" presId="urn:microsoft.com/office/officeart/2005/8/layout/balance1"/>
    <dgm:cxn modelId="{090A7140-D0BB-4F6E-B8E4-EE117E84E4A0}" type="presParOf" srcId="{D4671DFC-1382-493C-84F5-843289AEB3B7}" destId="{40837762-58E5-4CD9-B79A-4361D85ACD73}" srcOrd="4" destOrd="0" presId="urn:microsoft.com/office/officeart/2005/8/layout/balance1"/>
    <dgm:cxn modelId="{368D8DF7-6F46-4D96-94E4-374C1246B14C}" type="presParOf" srcId="{D4671DFC-1382-493C-84F5-843289AEB3B7}" destId="{5437205A-3E24-4334-8EE7-54746362A0AA}" srcOrd="5" destOrd="0" presId="urn:microsoft.com/office/officeart/2005/8/layout/balance1"/>
    <dgm:cxn modelId="{42AC3C6B-36F4-48D0-9C7F-77470C16DCB1}" type="presParOf" srcId="{D4671DFC-1382-493C-84F5-843289AEB3B7}" destId="{F023B6D6-53FC-431E-9632-BF5E86D52358}" srcOrd="6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968F39E-9214-439A-A6C0-6935CCF45487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C41704E-C22C-4636-A2A1-C81011C52187}">
      <dgm:prSet phldrT="[Text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de-DE" b="1" dirty="0"/>
            <a:t>Vorteile</a:t>
          </a:r>
        </a:p>
      </dgm:t>
    </dgm:pt>
    <dgm:pt modelId="{0017AEC8-E587-4768-86B9-F04D3358F6AA}" type="parTrans" cxnId="{ECF0F632-5ABA-441B-983C-E8F998517084}">
      <dgm:prSet/>
      <dgm:spPr/>
      <dgm:t>
        <a:bodyPr/>
        <a:lstStyle/>
        <a:p>
          <a:endParaRPr lang="de-DE"/>
        </a:p>
      </dgm:t>
    </dgm:pt>
    <dgm:pt modelId="{B2152F07-4033-478E-8031-8D29330BC745}" type="sibTrans" cxnId="{ECF0F632-5ABA-441B-983C-E8F998517084}">
      <dgm:prSet/>
      <dgm:spPr/>
      <dgm:t>
        <a:bodyPr/>
        <a:lstStyle/>
        <a:p>
          <a:endParaRPr lang="de-DE"/>
        </a:p>
      </dgm:t>
    </dgm:pt>
    <dgm:pt modelId="{EC45232F-DF54-4D11-A842-50CD36B34484}">
      <dgm:prSet phldrT="[Text]"/>
      <dgm:spPr>
        <a:solidFill>
          <a:schemeClr val="accent2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/>
            <a:t>Kooperatives Lernen</a:t>
          </a:r>
        </a:p>
      </dgm:t>
    </dgm:pt>
    <dgm:pt modelId="{45B79337-434E-4A7A-ABEA-4C6FFA2EBD51}" type="parTrans" cxnId="{8D3B9341-51E0-4509-B7CA-219D54938A09}">
      <dgm:prSet/>
      <dgm:spPr/>
      <dgm:t>
        <a:bodyPr/>
        <a:lstStyle/>
        <a:p>
          <a:endParaRPr lang="de-DE"/>
        </a:p>
      </dgm:t>
    </dgm:pt>
    <dgm:pt modelId="{4F0E0450-64B2-4F03-868D-099972D4636B}" type="sibTrans" cxnId="{8D3B9341-51E0-4509-B7CA-219D54938A09}">
      <dgm:prSet/>
      <dgm:spPr/>
      <dgm:t>
        <a:bodyPr/>
        <a:lstStyle/>
        <a:p>
          <a:endParaRPr lang="de-DE"/>
        </a:p>
      </dgm:t>
    </dgm:pt>
    <dgm:pt modelId="{A3DB0DB2-3F8A-4694-9861-61A5C89ED149}">
      <dgm:prSet phldrT="[Text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de-DE" b="1" dirty="0"/>
            <a:t>Nachteile</a:t>
          </a:r>
        </a:p>
      </dgm:t>
    </dgm:pt>
    <dgm:pt modelId="{3E535548-351A-42D1-BA6F-B045AFB31FE9}" type="parTrans" cxnId="{1DAB3340-D106-4A99-B05E-FEC20DE0756A}">
      <dgm:prSet/>
      <dgm:spPr/>
      <dgm:t>
        <a:bodyPr/>
        <a:lstStyle/>
        <a:p>
          <a:endParaRPr lang="de-DE"/>
        </a:p>
      </dgm:t>
    </dgm:pt>
    <dgm:pt modelId="{C05CED89-3CF8-4D35-AC1C-D8DC977FB691}" type="sibTrans" cxnId="{1DAB3340-D106-4A99-B05E-FEC20DE0756A}">
      <dgm:prSet/>
      <dgm:spPr/>
      <dgm:t>
        <a:bodyPr/>
        <a:lstStyle/>
        <a:p>
          <a:endParaRPr lang="de-DE"/>
        </a:p>
      </dgm:t>
    </dgm:pt>
    <dgm:pt modelId="{6F64C294-65B8-4E6B-9850-308FD232B424}">
      <dgm:prSet phldrT="[Text]"/>
      <dgm:spPr>
        <a:solidFill>
          <a:schemeClr val="accent2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/>
            <a:t>Alltagsbezug</a:t>
          </a:r>
        </a:p>
      </dgm:t>
    </dgm:pt>
    <dgm:pt modelId="{09FFF272-1526-412F-A628-6D903B2842CD}" type="parTrans" cxnId="{D8C18F11-F2DF-4500-BCAE-64F122404F7A}">
      <dgm:prSet/>
      <dgm:spPr/>
      <dgm:t>
        <a:bodyPr/>
        <a:lstStyle/>
        <a:p>
          <a:endParaRPr lang="de-DE"/>
        </a:p>
      </dgm:t>
    </dgm:pt>
    <dgm:pt modelId="{547002A9-7368-4D4F-91FE-9FD8DA83C6C1}" type="sibTrans" cxnId="{D8C18F11-F2DF-4500-BCAE-64F122404F7A}">
      <dgm:prSet/>
      <dgm:spPr/>
      <dgm:t>
        <a:bodyPr/>
        <a:lstStyle/>
        <a:p>
          <a:endParaRPr lang="de-DE"/>
        </a:p>
      </dgm:t>
    </dgm:pt>
    <dgm:pt modelId="{6FB547BC-9293-452E-967D-49D13D2694F4}">
      <dgm:prSet phldrT="[Text]"/>
      <dgm:spPr>
        <a:solidFill>
          <a:schemeClr val="accent2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/>
            <a:t>Selbstständigkeit</a:t>
          </a:r>
        </a:p>
      </dgm:t>
    </dgm:pt>
    <dgm:pt modelId="{6851109B-B446-4F63-8D90-F130A4711A10}" type="parTrans" cxnId="{30FAB2B9-23FC-4F91-82FA-1112D5EC3E8C}">
      <dgm:prSet/>
      <dgm:spPr/>
      <dgm:t>
        <a:bodyPr/>
        <a:lstStyle/>
        <a:p>
          <a:endParaRPr lang="de-DE"/>
        </a:p>
      </dgm:t>
    </dgm:pt>
    <dgm:pt modelId="{C1A1CCEB-267D-4BF6-AEF7-E7BA171710DD}" type="sibTrans" cxnId="{30FAB2B9-23FC-4F91-82FA-1112D5EC3E8C}">
      <dgm:prSet/>
      <dgm:spPr/>
      <dgm:t>
        <a:bodyPr/>
        <a:lstStyle/>
        <a:p>
          <a:endParaRPr lang="de-DE"/>
        </a:p>
      </dgm:t>
    </dgm:pt>
    <dgm:pt modelId="{A8BE54D3-DF1E-4218-9DBA-022B432B2035}">
      <dgm:prSet phldrT="[Text]"/>
      <dgm:spPr>
        <a:solidFill>
          <a:schemeClr val="accent2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/>
            <a:t>Leistungsbewertung</a:t>
          </a:r>
        </a:p>
      </dgm:t>
    </dgm:pt>
    <dgm:pt modelId="{6F2D7BE7-79D3-41F6-B02A-A4B0F5F52BA0}" type="parTrans" cxnId="{0F5F5183-7701-4B9F-876A-AC322D96F95D}">
      <dgm:prSet/>
      <dgm:spPr/>
      <dgm:t>
        <a:bodyPr/>
        <a:lstStyle/>
        <a:p>
          <a:endParaRPr lang="de-DE"/>
        </a:p>
      </dgm:t>
    </dgm:pt>
    <dgm:pt modelId="{7B3CF3B8-CF4E-40E1-843C-2D1989971EEF}" type="sibTrans" cxnId="{0F5F5183-7701-4B9F-876A-AC322D96F95D}">
      <dgm:prSet/>
      <dgm:spPr/>
      <dgm:t>
        <a:bodyPr/>
        <a:lstStyle/>
        <a:p>
          <a:endParaRPr lang="de-DE"/>
        </a:p>
      </dgm:t>
    </dgm:pt>
    <dgm:pt modelId="{A6FCECCE-8BF5-415D-B06E-F754B80676AA}">
      <dgm:prSet phldrT="[Text]"/>
      <dgm:spPr>
        <a:solidFill>
          <a:schemeClr val="accent2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/>
            <a:t>Reduktion</a:t>
          </a:r>
        </a:p>
      </dgm:t>
    </dgm:pt>
    <dgm:pt modelId="{BED9A859-F179-4C41-870E-EF2632347622}" type="parTrans" cxnId="{46F09119-82D9-4C31-AAE6-3F5A46554B8D}">
      <dgm:prSet/>
      <dgm:spPr/>
      <dgm:t>
        <a:bodyPr/>
        <a:lstStyle/>
        <a:p>
          <a:endParaRPr lang="de-DE"/>
        </a:p>
      </dgm:t>
    </dgm:pt>
    <dgm:pt modelId="{0945FF40-981E-4D00-9487-51EBC5406904}" type="sibTrans" cxnId="{46F09119-82D9-4C31-AAE6-3F5A46554B8D}">
      <dgm:prSet/>
      <dgm:spPr/>
      <dgm:t>
        <a:bodyPr/>
        <a:lstStyle/>
        <a:p>
          <a:endParaRPr lang="de-DE"/>
        </a:p>
      </dgm:t>
    </dgm:pt>
    <dgm:pt modelId="{787F45E1-CEAE-4A19-A655-20BB4A5FDD6F}">
      <dgm:prSet phldrT="[Text]"/>
      <dgm:spPr/>
      <dgm:t>
        <a:bodyPr/>
        <a:lstStyle/>
        <a:p>
          <a:endParaRPr lang="de-DE" dirty="0"/>
        </a:p>
      </dgm:t>
    </dgm:pt>
    <dgm:pt modelId="{4FFEE4A5-2F20-42DD-A68B-8A13F06A1D39}" type="parTrans" cxnId="{0378CAA1-1CB8-41D6-BC97-ADFD5748D34F}">
      <dgm:prSet/>
      <dgm:spPr/>
      <dgm:t>
        <a:bodyPr/>
        <a:lstStyle/>
        <a:p>
          <a:endParaRPr lang="de-DE"/>
        </a:p>
      </dgm:t>
    </dgm:pt>
    <dgm:pt modelId="{ED109F56-6103-4BE9-9778-32900965F75E}" type="sibTrans" cxnId="{0378CAA1-1CB8-41D6-BC97-ADFD5748D34F}">
      <dgm:prSet/>
      <dgm:spPr/>
      <dgm:t>
        <a:bodyPr/>
        <a:lstStyle/>
        <a:p>
          <a:endParaRPr lang="de-DE"/>
        </a:p>
      </dgm:t>
    </dgm:pt>
    <dgm:pt modelId="{EE584D60-B2D8-4C43-B6C7-D7A96641A8AC}" type="pres">
      <dgm:prSet presAssocID="{C968F39E-9214-439A-A6C0-6935CCF45487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4BFFFE53-C5A6-45F2-BBEC-142AE87C4474}" type="pres">
      <dgm:prSet presAssocID="{C968F39E-9214-439A-A6C0-6935CCF45487}" presName="dummyMaxCanvas" presStyleCnt="0"/>
      <dgm:spPr/>
    </dgm:pt>
    <dgm:pt modelId="{256CA1ED-F477-4800-AD72-66DB6EB43181}" type="pres">
      <dgm:prSet presAssocID="{C968F39E-9214-439A-A6C0-6935CCF45487}" presName="parentComposite" presStyleCnt="0"/>
      <dgm:spPr/>
    </dgm:pt>
    <dgm:pt modelId="{D3258631-97B5-47F1-BF11-EFF54DC3EBA9}" type="pres">
      <dgm:prSet presAssocID="{C968F39E-9214-439A-A6C0-6935CCF45487}" presName="parent1" presStyleLbl="alignAccFollowNode1" presStyleIdx="0" presStyleCnt="4">
        <dgm:presLayoutVars>
          <dgm:chMax val="4"/>
        </dgm:presLayoutVars>
      </dgm:prSet>
      <dgm:spPr/>
    </dgm:pt>
    <dgm:pt modelId="{23A581B9-DA44-4B3C-AFB0-708648696203}" type="pres">
      <dgm:prSet presAssocID="{C968F39E-9214-439A-A6C0-6935CCF45487}" presName="parent2" presStyleLbl="alignAccFollowNode1" presStyleIdx="1" presStyleCnt="4">
        <dgm:presLayoutVars>
          <dgm:chMax val="4"/>
        </dgm:presLayoutVars>
      </dgm:prSet>
      <dgm:spPr/>
    </dgm:pt>
    <dgm:pt modelId="{D4671DFC-1382-493C-84F5-843289AEB3B7}" type="pres">
      <dgm:prSet presAssocID="{C968F39E-9214-439A-A6C0-6935CCF45487}" presName="childrenComposite" presStyleCnt="0"/>
      <dgm:spPr/>
    </dgm:pt>
    <dgm:pt modelId="{AF4DEDDA-BC1D-4F8A-B28C-640277D935C1}" type="pres">
      <dgm:prSet presAssocID="{C968F39E-9214-439A-A6C0-6935CCF45487}" presName="dummyMaxCanvas_ChildArea" presStyleCnt="0"/>
      <dgm:spPr/>
    </dgm:pt>
    <dgm:pt modelId="{A13D44E7-E9A0-41AA-9157-D063EEB97AEB}" type="pres">
      <dgm:prSet presAssocID="{C968F39E-9214-439A-A6C0-6935CCF45487}" presName="fulcrum" presStyleLbl="alignAccFollowNode1" presStyleIdx="2" presStyleCnt="4"/>
      <dgm:spPr/>
    </dgm:pt>
    <dgm:pt modelId="{C9D3C4E9-249C-4247-B460-CA57334228ED}" type="pres">
      <dgm:prSet presAssocID="{C968F39E-9214-439A-A6C0-6935CCF45487}" presName="balance_32" presStyleLbl="alignAccFollowNode1" presStyleIdx="3" presStyleCnt="4">
        <dgm:presLayoutVars>
          <dgm:bulletEnabled val="1"/>
        </dgm:presLayoutVars>
      </dgm:prSet>
      <dgm:spPr/>
    </dgm:pt>
    <dgm:pt modelId="{0C707618-AE2E-44D7-A73A-F2D73F9665C3}" type="pres">
      <dgm:prSet presAssocID="{C968F39E-9214-439A-A6C0-6935CCF45487}" presName="left_32_1" presStyleLbl="node1" presStyleIdx="0" presStyleCnt="5">
        <dgm:presLayoutVars>
          <dgm:bulletEnabled val="1"/>
        </dgm:presLayoutVars>
      </dgm:prSet>
      <dgm:spPr/>
    </dgm:pt>
    <dgm:pt modelId="{245C695E-3EB9-4E10-926E-64340CC918C0}" type="pres">
      <dgm:prSet presAssocID="{C968F39E-9214-439A-A6C0-6935CCF45487}" presName="left_32_2" presStyleLbl="node1" presStyleIdx="1" presStyleCnt="5">
        <dgm:presLayoutVars>
          <dgm:bulletEnabled val="1"/>
        </dgm:presLayoutVars>
      </dgm:prSet>
      <dgm:spPr/>
    </dgm:pt>
    <dgm:pt modelId="{5FFFE74D-E34C-40F5-B4CF-F86C845EB9D7}" type="pres">
      <dgm:prSet presAssocID="{C968F39E-9214-439A-A6C0-6935CCF45487}" presName="left_32_3" presStyleLbl="node1" presStyleIdx="2" presStyleCnt="5">
        <dgm:presLayoutVars>
          <dgm:bulletEnabled val="1"/>
        </dgm:presLayoutVars>
      </dgm:prSet>
      <dgm:spPr/>
    </dgm:pt>
    <dgm:pt modelId="{D82B80E7-0489-40D5-B619-8C241B06911C}" type="pres">
      <dgm:prSet presAssocID="{C968F39E-9214-439A-A6C0-6935CCF45487}" presName="right_32_1" presStyleLbl="node1" presStyleIdx="3" presStyleCnt="5">
        <dgm:presLayoutVars>
          <dgm:bulletEnabled val="1"/>
        </dgm:presLayoutVars>
      </dgm:prSet>
      <dgm:spPr/>
    </dgm:pt>
    <dgm:pt modelId="{7A2B2BB0-64B0-4447-8C0B-98AE48E393A0}" type="pres">
      <dgm:prSet presAssocID="{C968F39E-9214-439A-A6C0-6935CCF45487}" presName="right_32_2" presStyleLbl="node1" presStyleIdx="4" presStyleCnt="5">
        <dgm:presLayoutVars>
          <dgm:bulletEnabled val="1"/>
        </dgm:presLayoutVars>
      </dgm:prSet>
      <dgm:spPr/>
    </dgm:pt>
  </dgm:ptLst>
  <dgm:cxnLst>
    <dgm:cxn modelId="{D8C18F11-F2DF-4500-BCAE-64F122404F7A}" srcId="{2C41704E-C22C-4636-A2A1-C81011C52187}" destId="{6F64C294-65B8-4E6B-9850-308FD232B424}" srcOrd="1" destOrd="0" parTransId="{09FFF272-1526-412F-A628-6D903B2842CD}" sibTransId="{547002A9-7368-4D4F-91FE-9FD8DA83C6C1}"/>
    <dgm:cxn modelId="{89D4A517-4DBA-43C7-BEA1-BF4B9A492C94}" type="presOf" srcId="{A3DB0DB2-3F8A-4694-9861-61A5C89ED149}" destId="{23A581B9-DA44-4B3C-AFB0-708648696203}" srcOrd="0" destOrd="0" presId="urn:microsoft.com/office/officeart/2005/8/layout/balance1"/>
    <dgm:cxn modelId="{46F09119-82D9-4C31-AAE6-3F5A46554B8D}" srcId="{A3DB0DB2-3F8A-4694-9861-61A5C89ED149}" destId="{A6FCECCE-8BF5-415D-B06E-F754B80676AA}" srcOrd="1" destOrd="0" parTransId="{BED9A859-F179-4C41-870E-EF2632347622}" sibTransId="{0945FF40-981E-4D00-9487-51EBC5406904}"/>
    <dgm:cxn modelId="{6B58F51F-3E8F-4D14-B1CB-7954A8322938}" type="presOf" srcId="{A6FCECCE-8BF5-415D-B06E-F754B80676AA}" destId="{7A2B2BB0-64B0-4447-8C0B-98AE48E393A0}" srcOrd="0" destOrd="0" presId="urn:microsoft.com/office/officeart/2005/8/layout/balance1"/>
    <dgm:cxn modelId="{31B10422-E0EC-4F0B-8DDA-D01E14DCF73A}" type="presOf" srcId="{EC45232F-DF54-4D11-A842-50CD36B34484}" destId="{0C707618-AE2E-44D7-A73A-F2D73F9665C3}" srcOrd="0" destOrd="0" presId="urn:microsoft.com/office/officeart/2005/8/layout/balance1"/>
    <dgm:cxn modelId="{ECF0F632-5ABA-441B-983C-E8F998517084}" srcId="{C968F39E-9214-439A-A6C0-6935CCF45487}" destId="{2C41704E-C22C-4636-A2A1-C81011C52187}" srcOrd="0" destOrd="0" parTransId="{0017AEC8-E587-4768-86B9-F04D3358F6AA}" sibTransId="{B2152F07-4033-478E-8031-8D29330BC745}"/>
    <dgm:cxn modelId="{1DAB3340-D106-4A99-B05E-FEC20DE0756A}" srcId="{C968F39E-9214-439A-A6C0-6935CCF45487}" destId="{A3DB0DB2-3F8A-4694-9861-61A5C89ED149}" srcOrd="1" destOrd="0" parTransId="{3E535548-351A-42D1-BA6F-B045AFB31FE9}" sibTransId="{C05CED89-3CF8-4D35-AC1C-D8DC977FB691}"/>
    <dgm:cxn modelId="{8D3B9341-51E0-4509-B7CA-219D54938A09}" srcId="{2C41704E-C22C-4636-A2A1-C81011C52187}" destId="{EC45232F-DF54-4D11-A842-50CD36B34484}" srcOrd="0" destOrd="0" parTransId="{45B79337-434E-4A7A-ABEA-4C6FFA2EBD51}" sibTransId="{4F0E0450-64B2-4F03-868D-099972D4636B}"/>
    <dgm:cxn modelId="{0234F847-A0D8-456E-A5B2-B571F960CC35}" type="presOf" srcId="{A8BE54D3-DF1E-4218-9DBA-022B432B2035}" destId="{D82B80E7-0489-40D5-B619-8C241B06911C}" srcOrd="0" destOrd="0" presId="urn:microsoft.com/office/officeart/2005/8/layout/balance1"/>
    <dgm:cxn modelId="{BC2ABD52-D990-4990-AF7A-1CFCFBABF7C9}" type="presOf" srcId="{C968F39E-9214-439A-A6C0-6935CCF45487}" destId="{EE584D60-B2D8-4C43-B6C7-D7A96641A8AC}" srcOrd="0" destOrd="0" presId="urn:microsoft.com/office/officeart/2005/8/layout/balance1"/>
    <dgm:cxn modelId="{0F5F5183-7701-4B9F-876A-AC322D96F95D}" srcId="{A3DB0DB2-3F8A-4694-9861-61A5C89ED149}" destId="{A8BE54D3-DF1E-4218-9DBA-022B432B2035}" srcOrd="0" destOrd="0" parTransId="{6F2D7BE7-79D3-41F6-B02A-A4B0F5F52BA0}" sibTransId="{7B3CF3B8-CF4E-40E1-843C-2D1989971EEF}"/>
    <dgm:cxn modelId="{516847A0-226E-470C-8D2E-A2D25008B69A}" type="presOf" srcId="{6FB547BC-9293-452E-967D-49D13D2694F4}" destId="{5FFFE74D-E34C-40F5-B4CF-F86C845EB9D7}" srcOrd="0" destOrd="0" presId="urn:microsoft.com/office/officeart/2005/8/layout/balance1"/>
    <dgm:cxn modelId="{0378CAA1-1CB8-41D6-BC97-ADFD5748D34F}" srcId="{C968F39E-9214-439A-A6C0-6935CCF45487}" destId="{787F45E1-CEAE-4A19-A655-20BB4A5FDD6F}" srcOrd="2" destOrd="0" parTransId="{4FFEE4A5-2F20-42DD-A68B-8A13F06A1D39}" sibTransId="{ED109F56-6103-4BE9-9778-32900965F75E}"/>
    <dgm:cxn modelId="{30FAB2B9-23FC-4F91-82FA-1112D5EC3E8C}" srcId="{2C41704E-C22C-4636-A2A1-C81011C52187}" destId="{6FB547BC-9293-452E-967D-49D13D2694F4}" srcOrd="2" destOrd="0" parTransId="{6851109B-B446-4F63-8D90-F130A4711A10}" sibTransId="{C1A1CCEB-267D-4BF6-AEF7-E7BA171710DD}"/>
    <dgm:cxn modelId="{CC1274C0-081F-400F-AE1C-8E3F0B1A6F62}" type="presOf" srcId="{2C41704E-C22C-4636-A2A1-C81011C52187}" destId="{D3258631-97B5-47F1-BF11-EFF54DC3EBA9}" srcOrd="0" destOrd="0" presId="urn:microsoft.com/office/officeart/2005/8/layout/balance1"/>
    <dgm:cxn modelId="{847A1DE4-01C9-4B82-B261-860D06F36D2C}" type="presOf" srcId="{6F64C294-65B8-4E6B-9850-308FD232B424}" destId="{245C695E-3EB9-4E10-926E-64340CC918C0}" srcOrd="0" destOrd="0" presId="urn:microsoft.com/office/officeart/2005/8/layout/balance1"/>
    <dgm:cxn modelId="{2025DF29-A7B5-4693-BFCA-A6E6196E3028}" type="presParOf" srcId="{EE584D60-B2D8-4C43-B6C7-D7A96641A8AC}" destId="{4BFFFE53-C5A6-45F2-BBEC-142AE87C4474}" srcOrd="0" destOrd="0" presId="urn:microsoft.com/office/officeart/2005/8/layout/balance1"/>
    <dgm:cxn modelId="{DFCE213E-0947-4F6B-BE7C-0C77C83557DE}" type="presParOf" srcId="{EE584D60-B2D8-4C43-B6C7-D7A96641A8AC}" destId="{256CA1ED-F477-4800-AD72-66DB6EB43181}" srcOrd="1" destOrd="0" presId="urn:microsoft.com/office/officeart/2005/8/layout/balance1"/>
    <dgm:cxn modelId="{5685A15A-7C2B-47F8-921B-B594FDA05A6D}" type="presParOf" srcId="{256CA1ED-F477-4800-AD72-66DB6EB43181}" destId="{D3258631-97B5-47F1-BF11-EFF54DC3EBA9}" srcOrd="0" destOrd="0" presId="urn:microsoft.com/office/officeart/2005/8/layout/balance1"/>
    <dgm:cxn modelId="{DD272744-E9BA-4993-BDD1-8D898854AB40}" type="presParOf" srcId="{256CA1ED-F477-4800-AD72-66DB6EB43181}" destId="{23A581B9-DA44-4B3C-AFB0-708648696203}" srcOrd="1" destOrd="0" presId="urn:microsoft.com/office/officeart/2005/8/layout/balance1"/>
    <dgm:cxn modelId="{89BCFB32-61E1-4082-AD28-B10052FB651C}" type="presParOf" srcId="{EE584D60-B2D8-4C43-B6C7-D7A96641A8AC}" destId="{D4671DFC-1382-493C-84F5-843289AEB3B7}" srcOrd="2" destOrd="0" presId="urn:microsoft.com/office/officeart/2005/8/layout/balance1"/>
    <dgm:cxn modelId="{BE997CDA-4C27-441C-AD47-1CD4B8F1CA0E}" type="presParOf" srcId="{D4671DFC-1382-493C-84F5-843289AEB3B7}" destId="{AF4DEDDA-BC1D-4F8A-B28C-640277D935C1}" srcOrd="0" destOrd="0" presId="urn:microsoft.com/office/officeart/2005/8/layout/balance1"/>
    <dgm:cxn modelId="{2A21A1B1-3767-4B25-A763-EC5BA5D7BDB8}" type="presParOf" srcId="{D4671DFC-1382-493C-84F5-843289AEB3B7}" destId="{A13D44E7-E9A0-41AA-9157-D063EEB97AEB}" srcOrd="1" destOrd="0" presId="urn:microsoft.com/office/officeart/2005/8/layout/balance1"/>
    <dgm:cxn modelId="{97DF3DB9-DB02-4292-9278-B034BB9EBEDF}" type="presParOf" srcId="{D4671DFC-1382-493C-84F5-843289AEB3B7}" destId="{C9D3C4E9-249C-4247-B460-CA57334228ED}" srcOrd="2" destOrd="0" presId="urn:microsoft.com/office/officeart/2005/8/layout/balance1"/>
    <dgm:cxn modelId="{8E05B5ED-66FF-4113-9FCC-B26EF5DCA325}" type="presParOf" srcId="{D4671DFC-1382-493C-84F5-843289AEB3B7}" destId="{0C707618-AE2E-44D7-A73A-F2D73F9665C3}" srcOrd="3" destOrd="0" presId="urn:microsoft.com/office/officeart/2005/8/layout/balance1"/>
    <dgm:cxn modelId="{8C42020D-5DAC-427F-9DF8-3A773F1D1346}" type="presParOf" srcId="{D4671DFC-1382-493C-84F5-843289AEB3B7}" destId="{245C695E-3EB9-4E10-926E-64340CC918C0}" srcOrd="4" destOrd="0" presId="urn:microsoft.com/office/officeart/2005/8/layout/balance1"/>
    <dgm:cxn modelId="{39DF09AD-5703-4203-A8EE-5B8E608BE4B9}" type="presParOf" srcId="{D4671DFC-1382-493C-84F5-843289AEB3B7}" destId="{5FFFE74D-E34C-40F5-B4CF-F86C845EB9D7}" srcOrd="5" destOrd="0" presId="urn:microsoft.com/office/officeart/2005/8/layout/balance1"/>
    <dgm:cxn modelId="{E3072EBE-36C7-4B6A-B726-0AEBAC401DCE}" type="presParOf" srcId="{D4671DFC-1382-493C-84F5-843289AEB3B7}" destId="{D82B80E7-0489-40D5-B619-8C241B06911C}" srcOrd="6" destOrd="0" presId="urn:microsoft.com/office/officeart/2005/8/layout/balance1"/>
    <dgm:cxn modelId="{7AD12158-D407-408D-874F-25198285EEA0}" type="presParOf" srcId="{D4671DFC-1382-493C-84F5-843289AEB3B7}" destId="{7A2B2BB0-64B0-4447-8C0B-98AE48E393A0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968F39E-9214-439A-A6C0-6935CCF45487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C41704E-C22C-4636-A2A1-C81011C52187}">
      <dgm:prSet phldrT="[Text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de-DE" b="1" dirty="0"/>
            <a:t>Vorteile</a:t>
          </a:r>
        </a:p>
      </dgm:t>
    </dgm:pt>
    <dgm:pt modelId="{0017AEC8-E587-4768-86B9-F04D3358F6AA}" type="parTrans" cxnId="{ECF0F632-5ABA-441B-983C-E8F998517084}">
      <dgm:prSet/>
      <dgm:spPr/>
      <dgm:t>
        <a:bodyPr/>
        <a:lstStyle/>
        <a:p>
          <a:endParaRPr lang="de-DE"/>
        </a:p>
      </dgm:t>
    </dgm:pt>
    <dgm:pt modelId="{B2152F07-4033-478E-8031-8D29330BC745}" type="sibTrans" cxnId="{ECF0F632-5ABA-441B-983C-E8F998517084}">
      <dgm:prSet/>
      <dgm:spPr/>
      <dgm:t>
        <a:bodyPr/>
        <a:lstStyle/>
        <a:p>
          <a:endParaRPr lang="de-DE"/>
        </a:p>
      </dgm:t>
    </dgm:pt>
    <dgm:pt modelId="{EC45232F-DF54-4D11-A842-50CD36B34484}">
      <dgm:prSet phldrT="[Text]"/>
      <dgm:spPr>
        <a:solidFill>
          <a:schemeClr val="accent2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/>
            <a:t>Kooperatives Lernen</a:t>
          </a:r>
        </a:p>
      </dgm:t>
    </dgm:pt>
    <dgm:pt modelId="{45B79337-434E-4A7A-ABEA-4C6FFA2EBD51}" type="parTrans" cxnId="{8D3B9341-51E0-4509-B7CA-219D54938A09}">
      <dgm:prSet/>
      <dgm:spPr/>
      <dgm:t>
        <a:bodyPr/>
        <a:lstStyle/>
        <a:p>
          <a:endParaRPr lang="de-DE"/>
        </a:p>
      </dgm:t>
    </dgm:pt>
    <dgm:pt modelId="{4F0E0450-64B2-4F03-868D-099972D4636B}" type="sibTrans" cxnId="{8D3B9341-51E0-4509-B7CA-219D54938A09}">
      <dgm:prSet/>
      <dgm:spPr/>
      <dgm:t>
        <a:bodyPr/>
        <a:lstStyle/>
        <a:p>
          <a:endParaRPr lang="de-DE"/>
        </a:p>
      </dgm:t>
    </dgm:pt>
    <dgm:pt modelId="{A3DB0DB2-3F8A-4694-9861-61A5C89ED149}">
      <dgm:prSet phldrT="[Text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de-DE" b="1" dirty="0"/>
            <a:t>Nachteile</a:t>
          </a:r>
        </a:p>
      </dgm:t>
    </dgm:pt>
    <dgm:pt modelId="{3E535548-351A-42D1-BA6F-B045AFB31FE9}" type="parTrans" cxnId="{1DAB3340-D106-4A99-B05E-FEC20DE0756A}">
      <dgm:prSet/>
      <dgm:spPr/>
      <dgm:t>
        <a:bodyPr/>
        <a:lstStyle/>
        <a:p>
          <a:endParaRPr lang="de-DE"/>
        </a:p>
      </dgm:t>
    </dgm:pt>
    <dgm:pt modelId="{C05CED89-3CF8-4D35-AC1C-D8DC977FB691}" type="sibTrans" cxnId="{1DAB3340-D106-4A99-B05E-FEC20DE0756A}">
      <dgm:prSet/>
      <dgm:spPr/>
      <dgm:t>
        <a:bodyPr/>
        <a:lstStyle/>
        <a:p>
          <a:endParaRPr lang="de-DE"/>
        </a:p>
      </dgm:t>
    </dgm:pt>
    <dgm:pt modelId="{6F64C294-65B8-4E6B-9850-308FD232B424}">
      <dgm:prSet phldrT="[Text]"/>
      <dgm:spPr>
        <a:solidFill>
          <a:schemeClr val="accent2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/>
            <a:t>Alltagsbezug</a:t>
          </a:r>
        </a:p>
      </dgm:t>
    </dgm:pt>
    <dgm:pt modelId="{09FFF272-1526-412F-A628-6D903B2842CD}" type="parTrans" cxnId="{D8C18F11-F2DF-4500-BCAE-64F122404F7A}">
      <dgm:prSet/>
      <dgm:spPr/>
      <dgm:t>
        <a:bodyPr/>
        <a:lstStyle/>
        <a:p>
          <a:endParaRPr lang="de-DE"/>
        </a:p>
      </dgm:t>
    </dgm:pt>
    <dgm:pt modelId="{547002A9-7368-4D4F-91FE-9FD8DA83C6C1}" type="sibTrans" cxnId="{D8C18F11-F2DF-4500-BCAE-64F122404F7A}">
      <dgm:prSet/>
      <dgm:spPr/>
      <dgm:t>
        <a:bodyPr/>
        <a:lstStyle/>
        <a:p>
          <a:endParaRPr lang="de-DE"/>
        </a:p>
      </dgm:t>
    </dgm:pt>
    <dgm:pt modelId="{6FB547BC-9293-452E-967D-49D13D2694F4}">
      <dgm:prSet phldrT="[Text]"/>
      <dgm:spPr>
        <a:solidFill>
          <a:schemeClr val="accent2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/>
            <a:t>Selbstständigkeit</a:t>
          </a:r>
        </a:p>
      </dgm:t>
    </dgm:pt>
    <dgm:pt modelId="{6851109B-B446-4F63-8D90-F130A4711A10}" type="parTrans" cxnId="{30FAB2B9-23FC-4F91-82FA-1112D5EC3E8C}">
      <dgm:prSet/>
      <dgm:spPr/>
      <dgm:t>
        <a:bodyPr/>
        <a:lstStyle/>
        <a:p>
          <a:endParaRPr lang="de-DE"/>
        </a:p>
      </dgm:t>
    </dgm:pt>
    <dgm:pt modelId="{C1A1CCEB-267D-4BF6-AEF7-E7BA171710DD}" type="sibTrans" cxnId="{30FAB2B9-23FC-4F91-82FA-1112D5EC3E8C}">
      <dgm:prSet/>
      <dgm:spPr/>
      <dgm:t>
        <a:bodyPr/>
        <a:lstStyle/>
        <a:p>
          <a:endParaRPr lang="de-DE"/>
        </a:p>
      </dgm:t>
    </dgm:pt>
    <dgm:pt modelId="{04388270-663D-4B12-BFAB-E78A64F0F4DE}">
      <dgm:prSet phldrT="[Text]"/>
      <dgm:spPr>
        <a:solidFill>
          <a:schemeClr val="accent2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/>
            <a:t>Leistungsbewertung</a:t>
          </a:r>
        </a:p>
      </dgm:t>
    </dgm:pt>
    <dgm:pt modelId="{BF704CD4-FBB1-4392-B676-30540E8C5783}" type="parTrans" cxnId="{0A9AE440-3905-4AD6-94CE-503C5C709663}">
      <dgm:prSet/>
      <dgm:spPr/>
      <dgm:t>
        <a:bodyPr/>
        <a:lstStyle/>
        <a:p>
          <a:endParaRPr lang="de-DE"/>
        </a:p>
      </dgm:t>
    </dgm:pt>
    <dgm:pt modelId="{789CEA8F-DCBE-45F7-A706-4CB0F275B19B}" type="sibTrans" cxnId="{0A9AE440-3905-4AD6-94CE-503C5C709663}">
      <dgm:prSet/>
      <dgm:spPr/>
      <dgm:t>
        <a:bodyPr/>
        <a:lstStyle/>
        <a:p>
          <a:endParaRPr lang="de-DE"/>
        </a:p>
      </dgm:t>
    </dgm:pt>
    <dgm:pt modelId="{49D3E167-6C2F-458B-945E-CED95648F474}">
      <dgm:prSet phldrT="[Text]"/>
      <dgm:spPr>
        <a:solidFill>
          <a:schemeClr val="accent2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/>
            <a:t>Reduktion</a:t>
          </a:r>
        </a:p>
      </dgm:t>
    </dgm:pt>
    <dgm:pt modelId="{90177CF0-E615-45B3-97DC-EB1828E8439E}" type="parTrans" cxnId="{8B121674-4531-4D1C-B964-741ECE1DB06D}">
      <dgm:prSet/>
      <dgm:spPr/>
      <dgm:t>
        <a:bodyPr/>
        <a:lstStyle/>
        <a:p>
          <a:endParaRPr lang="de-DE"/>
        </a:p>
      </dgm:t>
    </dgm:pt>
    <dgm:pt modelId="{1DC0A4C1-D0E1-4974-BD8E-B948F1DD1362}" type="sibTrans" cxnId="{8B121674-4531-4D1C-B964-741ECE1DB06D}">
      <dgm:prSet/>
      <dgm:spPr/>
      <dgm:t>
        <a:bodyPr/>
        <a:lstStyle/>
        <a:p>
          <a:endParaRPr lang="de-DE"/>
        </a:p>
      </dgm:t>
    </dgm:pt>
    <dgm:pt modelId="{DADE762C-D027-4769-96E8-D72C46655BFE}">
      <dgm:prSet phldrT="[Text]"/>
      <dgm:spPr>
        <a:solidFill>
          <a:schemeClr val="accent2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/>
            <a:t>Zeitaufwand</a:t>
          </a:r>
        </a:p>
      </dgm:t>
    </dgm:pt>
    <dgm:pt modelId="{25A5F411-51CD-4EBE-B0D7-B1563CC1FC1B}" type="parTrans" cxnId="{D402CED2-3C11-4912-8466-7035F7624082}">
      <dgm:prSet/>
      <dgm:spPr/>
      <dgm:t>
        <a:bodyPr/>
        <a:lstStyle/>
        <a:p>
          <a:endParaRPr lang="de-DE"/>
        </a:p>
      </dgm:t>
    </dgm:pt>
    <dgm:pt modelId="{5579B530-7695-4E58-8EFF-F3191902BB12}" type="sibTrans" cxnId="{D402CED2-3C11-4912-8466-7035F7624082}">
      <dgm:prSet/>
      <dgm:spPr/>
      <dgm:t>
        <a:bodyPr/>
        <a:lstStyle/>
        <a:p>
          <a:endParaRPr lang="de-DE"/>
        </a:p>
      </dgm:t>
    </dgm:pt>
    <dgm:pt modelId="{EE584D60-B2D8-4C43-B6C7-D7A96641A8AC}" type="pres">
      <dgm:prSet presAssocID="{C968F39E-9214-439A-A6C0-6935CCF45487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4BFFFE53-C5A6-45F2-BBEC-142AE87C4474}" type="pres">
      <dgm:prSet presAssocID="{C968F39E-9214-439A-A6C0-6935CCF45487}" presName="dummyMaxCanvas" presStyleCnt="0"/>
      <dgm:spPr/>
    </dgm:pt>
    <dgm:pt modelId="{256CA1ED-F477-4800-AD72-66DB6EB43181}" type="pres">
      <dgm:prSet presAssocID="{C968F39E-9214-439A-A6C0-6935CCF45487}" presName="parentComposite" presStyleCnt="0"/>
      <dgm:spPr/>
    </dgm:pt>
    <dgm:pt modelId="{D3258631-97B5-47F1-BF11-EFF54DC3EBA9}" type="pres">
      <dgm:prSet presAssocID="{C968F39E-9214-439A-A6C0-6935CCF45487}" presName="parent1" presStyleLbl="alignAccFollowNode1" presStyleIdx="0" presStyleCnt="4">
        <dgm:presLayoutVars>
          <dgm:chMax val="4"/>
        </dgm:presLayoutVars>
      </dgm:prSet>
      <dgm:spPr/>
    </dgm:pt>
    <dgm:pt modelId="{23A581B9-DA44-4B3C-AFB0-708648696203}" type="pres">
      <dgm:prSet presAssocID="{C968F39E-9214-439A-A6C0-6935CCF45487}" presName="parent2" presStyleLbl="alignAccFollowNode1" presStyleIdx="1" presStyleCnt="4">
        <dgm:presLayoutVars>
          <dgm:chMax val="4"/>
        </dgm:presLayoutVars>
      </dgm:prSet>
      <dgm:spPr/>
    </dgm:pt>
    <dgm:pt modelId="{D4671DFC-1382-493C-84F5-843289AEB3B7}" type="pres">
      <dgm:prSet presAssocID="{C968F39E-9214-439A-A6C0-6935CCF45487}" presName="childrenComposite" presStyleCnt="0"/>
      <dgm:spPr/>
    </dgm:pt>
    <dgm:pt modelId="{AF4DEDDA-BC1D-4F8A-B28C-640277D935C1}" type="pres">
      <dgm:prSet presAssocID="{C968F39E-9214-439A-A6C0-6935CCF45487}" presName="dummyMaxCanvas_ChildArea" presStyleCnt="0"/>
      <dgm:spPr/>
    </dgm:pt>
    <dgm:pt modelId="{A13D44E7-E9A0-41AA-9157-D063EEB97AEB}" type="pres">
      <dgm:prSet presAssocID="{C968F39E-9214-439A-A6C0-6935CCF45487}" presName="fulcrum" presStyleLbl="alignAccFollowNode1" presStyleIdx="2" presStyleCnt="4"/>
      <dgm:spPr/>
    </dgm:pt>
    <dgm:pt modelId="{D76A34E3-CB2A-443A-8194-D7A7B5E990DA}" type="pres">
      <dgm:prSet presAssocID="{C968F39E-9214-439A-A6C0-6935CCF45487}" presName="balance_33" presStyleLbl="alignAccFollowNode1" presStyleIdx="3" presStyleCnt="4">
        <dgm:presLayoutVars>
          <dgm:bulletEnabled val="1"/>
        </dgm:presLayoutVars>
      </dgm:prSet>
      <dgm:spPr/>
    </dgm:pt>
    <dgm:pt modelId="{B1B1203F-71E7-4F34-9F3B-FB301A885AEE}" type="pres">
      <dgm:prSet presAssocID="{C968F39E-9214-439A-A6C0-6935CCF45487}" presName="right_33_1" presStyleLbl="node1" presStyleIdx="0" presStyleCnt="6">
        <dgm:presLayoutVars>
          <dgm:bulletEnabled val="1"/>
        </dgm:presLayoutVars>
      </dgm:prSet>
      <dgm:spPr/>
    </dgm:pt>
    <dgm:pt modelId="{FF70FA01-DAB2-435E-A48E-C9099DF7F458}" type="pres">
      <dgm:prSet presAssocID="{C968F39E-9214-439A-A6C0-6935CCF45487}" presName="right_33_2" presStyleLbl="node1" presStyleIdx="1" presStyleCnt="6">
        <dgm:presLayoutVars>
          <dgm:bulletEnabled val="1"/>
        </dgm:presLayoutVars>
      </dgm:prSet>
      <dgm:spPr/>
    </dgm:pt>
    <dgm:pt modelId="{2CB79CBD-594F-47F1-B9FF-0D9F6D4CF720}" type="pres">
      <dgm:prSet presAssocID="{C968F39E-9214-439A-A6C0-6935CCF45487}" presName="right_33_3" presStyleLbl="node1" presStyleIdx="2" presStyleCnt="6">
        <dgm:presLayoutVars>
          <dgm:bulletEnabled val="1"/>
        </dgm:presLayoutVars>
      </dgm:prSet>
      <dgm:spPr/>
    </dgm:pt>
    <dgm:pt modelId="{545231AD-DD6C-48FB-B1EA-D431FD279B52}" type="pres">
      <dgm:prSet presAssocID="{C968F39E-9214-439A-A6C0-6935CCF45487}" presName="left_33_1" presStyleLbl="node1" presStyleIdx="3" presStyleCnt="6">
        <dgm:presLayoutVars>
          <dgm:bulletEnabled val="1"/>
        </dgm:presLayoutVars>
      </dgm:prSet>
      <dgm:spPr/>
    </dgm:pt>
    <dgm:pt modelId="{ED8C1177-EDC5-47D2-91D2-4163B05EDE19}" type="pres">
      <dgm:prSet presAssocID="{C968F39E-9214-439A-A6C0-6935CCF45487}" presName="left_33_2" presStyleLbl="node1" presStyleIdx="4" presStyleCnt="6">
        <dgm:presLayoutVars>
          <dgm:bulletEnabled val="1"/>
        </dgm:presLayoutVars>
      </dgm:prSet>
      <dgm:spPr/>
    </dgm:pt>
    <dgm:pt modelId="{7672CA0E-FF8E-4B24-A2AF-BA253E1A3645}" type="pres">
      <dgm:prSet presAssocID="{C968F39E-9214-439A-A6C0-6935CCF45487}" presName="left_33_3" presStyleLbl="node1" presStyleIdx="5" presStyleCnt="6">
        <dgm:presLayoutVars>
          <dgm:bulletEnabled val="1"/>
        </dgm:presLayoutVars>
      </dgm:prSet>
      <dgm:spPr/>
    </dgm:pt>
  </dgm:ptLst>
  <dgm:cxnLst>
    <dgm:cxn modelId="{D8C18F11-F2DF-4500-BCAE-64F122404F7A}" srcId="{2C41704E-C22C-4636-A2A1-C81011C52187}" destId="{6F64C294-65B8-4E6B-9850-308FD232B424}" srcOrd="1" destOrd="0" parTransId="{09FFF272-1526-412F-A628-6D903B2842CD}" sibTransId="{547002A9-7368-4D4F-91FE-9FD8DA83C6C1}"/>
    <dgm:cxn modelId="{89D4A517-4DBA-43C7-BEA1-BF4B9A492C94}" type="presOf" srcId="{A3DB0DB2-3F8A-4694-9861-61A5C89ED149}" destId="{23A581B9-DA44-4B3C-AFB0-708648696203}" srcOrd="0" destOrd="0" presId="urn:microsoft.com/office/officeart/2005/8/layout/balance1"/>
    <dgm:cxn modelId="{ECF0F632-5ABA-441B-983C-E8F998517084}" srcId="{C968F39E-9214-439A-A6C0-6935CCF45487}" destId="{2C41704E-C22C-4636-A2A1-C81011C52187}" srcOrd="0" destOrd="0" parTransId="{0017AEC8-E587-4768-86B9-F04D3358F6AA}" sibTransId="{B2152F07-4033-478E-8031-8D29330BC745}"/>
    <dgm:cxn modelId="{A800B636-51D5-4882-A776-E7E9C9D363E9}" type="presOf" srcId="{49D3E167-6C2F-458B-945E-CED95648F474}" destId="{FF70FA01-DAB2-435E-A48E-C9099DF7F458}" srcOrd="0" destOrd="0" presId="urn:microsoft.com/office/officeart/2005/8/layout/balance1"/>
    <dgm:cxn modelId="{1DAB3340-D106-4A99-B05E-FEC20DE0756A}" srcId="{C968F39E-9214-439A-A6C0-6935CCF45487}" destId="{A3DB0DB2-3F8A-4694-9861-61A5C89ED149}" srcOrd="1" destOrd="0" parTransId="{3E535548-351A-42D1-BA6F-B045AFB31FE9}" sibTransId="{C05CED89-3CF8-4D35-AC1C-D8DC977FB691}"/>
    <dgm:cxn modelId="{0A9AE440-3905-4AD6-94CE-503C5C709663}" srcId="{A3DB0DB2-3F8A-4694-9861-61A5C89ED149}" destId="{04388270-663D-4B12-BFAB-E78A64F0F4DE}" srcOrd="0" destOrd="0" parTransId="{BF704CD4-FBB1-4392-B676-30540E8C5783}" sibTransId="{789CEA8F-DCBE-45F7-A706-4CB0F275B19B}"/>
    <dgm:cxn modelId="{8D3B9341-51E0-4509-B7CA-219D54938A09}" srcId="{2C41704E-C22C-4636-A2A1-C81011C52187}" destId="{EC45232F-DF54-4D11-A842-50CD36B34484}" srcOrd="0" destOrd="0" parTransId="{45B79337-434E-4A7A-ABEA-4C6FFA2EBD51}" sibTransId="{4F0E0450-64B2-4F03-868D-099972D4636B}"/>
    <dgm:cxn modelId="{BC2ABD52-D990-4990-AF7A-1CFCFBABF7C9}" type="presOf" srcId="{C968F39E-9214-439A-A6C0-6935CCF45487}" destId="{EE584D60-B2D8-4C43-B6C7-D7A96641A8AC}" srcOrd="0" destOrd="0" presId="urn:microsoft.com/office/officeart/2005/8/layout/balance1"/>
    <dgm:cxn modelId="{8B121674-4531-4D1C-B964-741ECE1DB06D}" srcId="{A3DB0DB2-3F8A-4694-9861-61A5C89ED149}" destId="{49D3E167-6C2F-458B-945E-CED95648F474}" srcOrd="1" destOrd="0" parTransId="{90177CF0-E615-45B3-97DC-EB1828E8439E}" sibTransId="{1DC0A4C1-D0E1-4974-BD8E-B948F1DD1362}"/>
    <dgm:cxn modelId="{797C7F95-7FC8-4E5D-9505-45738DD4B459}" type="presOf" srcId="{04388270-663D-4B12-BFAB-E78A64F0F4DE}" destId="{B1B1203F-71E7-4F34-9F3B-FB301A885AEE}" srcOrd="0" destOrd="0" presId="urn:microsoft.com/office/officeart/2005/8/layout/balance1"/>
    <dgm:cxn modelId="{C52ECC9A-8AA5-4AC7-95CA-85BFD2E6F903}" type="presOf" srcId="{6FB547BC-9293-452E-967D-49D13D2694F4}" destId="{7672CA0E-FF8E-4B24-A2AF-BA253E1A3645}" srcOrd="0" destOrd="0" presId="urn:microsoft.com/office/officeart/2005/8/layout/balance1"/>
    <dgm:cxn modelId="{BE9BE3A7-2E8E-4642-A454-27A271215AC5}" type="presOf" srcId="{DADE762C-D027-4769-96E8-D72C46655BFE}" destId="{2CB79CBD-594F-47F1-B9FF-0D9F6D4CF720}" srcOrd="0" destOrd="0" presId="urn:microsoft.com/office/officeart/2005/8/layout/balance1"/>
    <dgm:cxn modelId="{30FAB2B9-23FC-4F91-82FA-1112D5EC3E8C}" srcId="{2C41704E-C22C-4636-A2A1-C81011C52187}" destId="{6FB547BC-9293-452E-967D-49D13D2694F4}" srcOrd="2" destOrd="0" parTransId="{6851109B-B446-4F63-8D90-F130A4711A10}" sibTransId="{C1A1CCEB-267D-4BF6-AEF7-E7BA171710DD}"/>
    <dgm:cxn modelId="{CC1274C0-081F-400F-AE1C-8E3F0B1A6F62}" type="presOf" srcId="{2C41704E-C22C-4636-A2A1-C81011C52187}" destId="{D3258631-97B5-47F1-BF11-EFF54DC3EBA9}" srcOrd="0" destOrd="0" presId="urn:microsoft.com/office/officeart/2005/8/layout/balance1"/>
    <dgm:cxn modelId="{FFDC14D1-0DC0-44E4-83EA-4AE652A91346}" type="presOf" srcId="{6F64C294-65B8-4E6B-9850-308FD232B424}" destId="{ED8C1177-EDC5-47D2-91D2-4163B05EDE19}" srcOrd="0" destOrd="0" presId="urn:microsoft.com/office/officeart/2005/8/layout/balance1"/>
    <dgm:cxn modelId="{D402CED2-3C11-4912-8466-7035F7624082}" srcId="{A3DB0DB2-3F8A-4694-9861-61A5C89ED149}" destId="{DADE762C-D027-4769-96E8-D72C46655BFE}" srcOrd="2" destOrd="0" parTransId="{25A5F411-51CD-4EBE-B0D7-B1563CC1FC1B}" sibTransId="{5579B530-7695-4E58-8EFF-F3191902BB12}"/>
    <dgm:cxn modelId="{E4ECC0DE-F55B-4A20-A7C5-56AF678E8D1C}" type="presOf" srcId="{EC45232F-DF54-4D11-A842-50CD36B34484}" destId="{545231AD-DD6C-48FB-B1EA-D431FD279B52}" srcOrd="0" destOrd="0" presId="urn:microsoft.com/office/officeart/2005/8/layout/balance1"/>
    <dgm:cxn modelId="{2025DF29-A7B5-4693-BFCA-A6E6196E3028}" type="presParOf" srcId="{EE584D60-B2D8-4C43-B6C7-D7A96641A8AC}" destId="{4BFFFE53-C5A6-45F2-BBEC-142AE87C4474}" srcOrd="0" destOrd="0" presId="urn:microsoft.com/office/officeart/2005/8/layout/balance1"/>
    <dgm:cxn modelId="{DFCE213E-0947-4F6B-BE7C-0C77C83557DE}" type="presParOf" srcId="{EE584D60-B2D8-4C43-B6C7-D7A96641A8AC}" destId="{256CA1ED-F477-4800-AD72-66DB6EB43181}" srcOrd="1" destOrd="0" presId="urn:microsoft.com/office/officeart/2005/8/layout/balance1"/>
    <dgm:cxn modelId="{5685A15A-7C2B-47F8-921B-B594FDA05A6D}" type="presParOf" srcId="{256CA1ED-F477-4800-AD72-66DB6EB43181}" destId="{D3258631-97B5-47F1-BF11-EFF54DC3EBA9}" srcOrd="0" destOrd="0" presId="urn:microsoft.com/office/officeart/2005/8/layout/balance1"/>
    <dgm:cxn modelId="{DD272744-E9BA-4993-BDD1-8D898854AB40}" type="presParOf" srcId="{256CA1ED-F477-4800-AD72-66DB6EB43181}" destId="{23A581B9-DA44-4B3C-AFB0-708648696203}" srcOrd="1" destOrd="0" presId="urn:microsoft.com/office/officeart/2005/8/layout/balance1"/>
    <dgm:cxn modelId="{89BCFB32-61E1-4082-AD28-B10052FB651C}" type="presParOf" srcId="{EE584D60-B2D8-4C43-B6C7-D7A96641A8AC}" destId="{D4671DFC-1382-493C-84F5-843289AEB3B7}" srcOrd="2" destOrd="0" presId="urn:microsoft.com/office/officeart/2005/8/layout/balance1"/>
    <dgm:cxn modelId="{BE997CDA-4C27-441C-AD47-1CD4B8F1CA0E}" type="presParOf" srcId="{D4671DFC-1382-493C-84F5-843289AEB3B7}" destId="{AF4DEDDA-BC1D-4F8A-B28C-640277D935C1}" srcOrd="0" destOrd="0" presId="urn:microsoft.com/office/officeart/2005/8/layout/balance1"/>
    <dgm:cxn modelId="{2A21A1B1-3767-4B25-A763-EC5BA5D7BDB8}" type="presParOf" srcId="{D4671DFC-1382-493C-84F5-843289AEB3B7}" destId="{A13D44E7-E9A0-41AA-9157-D063EEB97AEB}" srcOrd="1" destOrd="0" presId="urn:microsoft.com/office/officeart/2005/8/layout/balance1"/>
    <dgm:cxn modelId="{C5E7C33A-D31A-4917-88BB-F317B146DFF9}" type="presParOf" srcId="{D4671DFC-1382-493C-84F5-843289AEB3B7}" destId="{D76A34E3-CB2A-443A-8194-D7A7B5E990DA}" srcOrd="2" destOrd="0" presId="urn:microsoft.com/office/officeart/2005/8/layout/balance1"/>
    <dgm:cxn modelId="{94BEFBE5-D9A1-4303-AA23-1EB8A38FD2CF}" type="presParOf" srcId="{D4671DFC-1382-493C-84F5-843289AEB3B7}" destId="{B1B1203F-71E7-4F34-9F3B-FB301A885AEE}" srcOrd="3" destOrd="0" presId="urn:microsoft.com/office/officeart/2005/8/layout/balance1"/>
    <dgm:cxn modelId="{D3B6620E-E185-4FEB-BD96-436CB48B6F59}" type="presParOf" srcId="{D4671DFC-1382-493C-84F5-843289AEB3B7}" destId="{FF70FA01-DAB2-435E-A48E-C9099DF7F458}" srcOrd="4" destOrd="0" presId="urn:microsoft.com/office/officeart/2005/8/layout/balance1"/>
    <dgm:cxn modelId="{D542DD49-55F2-467B-8782-853CE6B0F9F7}" type="presParOf" srcId="{D4671DFC-1382-493C-84F5-843289AEB3B7}" destId="{2CB79CBD-594F-47F1-B9FF-0D9F6D4CF720}" srcOrd="5" destOrd="0" presId="urn:microsoft.com/office/officeart/2005/8/layout/balance1"/>
    <dgm:cxn modelId="{02E7706C-E493-4EDF-87F8-93510C4E1FA1}" type="presParOf" srcId="{D4671DFC-1382-493C-84F5-843289AEB3B7}" destId="{545231AD-DD6C-48FB-B1EA-D431FD279B52}" srcOrd="6" destOrd="0" presId="urn:microsoft.com/office/officeart/2005/8/layout/balance1"/>
    <dgm:cxn modelId="{26D69FC5-0BC9-4E6F-8BEB-34C755CAD38B}" type="presParOf" srcId="{D4671DFC-1382-493C-84F5-843289AEB3B7}" destId="{ED8C1177-EDC5-47D2-91D2-4163B05EDE19}" srcOrd="7" destOrd="0" presId="urn:microsoft.com/office/officeart/2005/8/layout/balance1"/>
    <dgm:cxn modelId="{582C550C-AA59-46EB-954E-AA658192ED31}" type="presParOf" srcId="{D4671DFC-1382-493C-84F5-843289AEB3B7}" destId="{7672CA0E-FF8E-4B24-A2AF-BA253E1A3645}" srcOrd="8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968F39E-9214-439A-A6C0-6935CCF45487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C41704E-C22C-4636-A2A1-C81011C52187}">
      <dgm:prSet phldrT="[Text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de-DE" b="1" dirty="0"/>
            <a:t>Vorteile</a:t>
          </a:r>
        </a:p>
      </dgm:t>
    </dgm:pt>
    <dgm:pt modelId="{0017AEC8-E587-4768-86B9-F04D3358F6AA}" type="parTrans" cxnId="{ECF0F632-5ABA-441B-983C-E8F998517084}">
      <dgm:prSet/>
      <dgm:spPr/>
      <dgm:t>
        <a:bodyPr/>
        <a:lstStyle/>
        <a:p>
          <a:endParaRPr lang="de-DE"/>
        </a:p>
      </dgm:t>
    </dgm:pt>
    <dgm:pt modelId="{B2152F07-4033-478E-8031-8D29330BC745}" type="sibTrans" cxnId="{ECF0F632-5ABA-441B-983C-E8F998517084}">
      <dgm:prSet/>
      <dgm:spPr/>
      <dgm:t>
        <a:bodyPr/>
        <a:lstStyle/>
        <a:p>
          <a:endParaRPr lang="de-DE"/>
        </a:p>
      </dgm:t>
    </dgm:pt>
    <dgm:pt modelId="{EC45232F-DF54-4D11-A842-50CD36B34484}">
      <dgm:prSet phldrT="[Text]"/>
      <dgm:spPr>
        <a:solidFill>
          <a:schemeClr val="accent2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/>
            <a:t>Kooperatives Lernen</a:t>
          </a:r>
        </a:p>
      </dgm:t>
    </dgm:pt>
    <dgm:pt modelId="{45B79337-434E-4A7A-ABEA-4C6FFA2EBD51}" type="parTrans" cxnId="{8D3B9341-51E0-4509-B7CA-219D54938A09}">
      <dgm:prSet/>
      <dgm:spPr/>
      <dgm:t>
        <a:bodyPr/>
        <a:lstStyle/>
        <a:p>
          <a:endParaRPr lang="de-DE"/>
        </a:p>
      </dgm:t>
    </dgm:pt>
    <dgm:pt modelId="{4F0E0450-64B2-4F03-868D-099972D4636B}" type="sibTrans" cxnId="{8D3B9341-51E0-4509-B7CA-219D54938A09}">
      <dgm:prSet/>
      <dgm:spPr/>
      <dgm:t>
        <a:bodyPr/>
        <a:lstStyle/>
        <a:p>
          <a:endParaRPr lang="de-DE"/>
        </a:p>
      </dgm:t>
    </dgm:pt>
    <dgm:pt modelId="{A3DB0DB2-3F8A-4694-9861-61A5C89ED149}">
      <dgm:prSet phldrT="[Text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de-DE" b="1" dirty="0"/>
            <a:t>Nachteile</a:t>
          </a:r>
        </a:p>
      </dgm:t>
    </dgm:pt>
    <dgm:pt modelId="{3E535548-351A-42D1-BA6F-B045AFB31FE9}" type="parTrans" cxnId="{1DAB3340-D106-4A99-B05E-FEC20DE0756A}">
      <dgm:prSet/>
      <dgm:spPr/>
      <dgm:t>
        <a:bodyPr/>
        <a:lstStyle/>
        <a:p>
          <a:endParaRPr lang="de-DE"/>
        </a:p>
      </dgm:t>
    </dgm:pt>
    <dgm:pt modelId="{C05CED89-3CF8-4D35-AC1C-D8DC977FB691}" type="sibTrans" cxnId="{1DAB3340-D106-4A99-B05E-FEC20DE0756A}">
      <dgm:prSet/>
      <dgm:spPr/>
      <dgm:t>
        <a:bodyPr/>
        <a:lstStyle/>
        <a:p>
          <a:endParaRPr lang="de-DE"/>
        </a:p>
      </dgm:t>
    </dgm:pt>
    <dgm:pt modelId="{6F64C294-65B8-4E6B-9850-308FD232B424}">
      <dgm:prSet phldrT="[Text]"/>
      <dgm:spPr>
        <a:solidFill>
          <a:schemeClr val="accent2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/>
            <a:t>Alltagsbezug</a:t>
          </a:r>
        </a:p>
      </dgm:t>
    </dgm:pt>
    <dgm:pt modelId="{09FFF272-1526-412F-A628-6D903B2842CD}" type="parTrans" cxnId="{D8C18F11-F2DF-4500-BCAE-64F122404F7A}">
      <dgm:prSet/>
      <dgm:spPr/>
      <dgm:t>
        <a:bodyPr/>
        <a:lstStyle/>
        <a:p>
          <a:endParaRPr lang="de-DE"/>
        </a:p>
      </dgm:t>
    </dgm:pt>
    <dgm:pt modelId="{547002A9-7368-4D4F-91FE-9FD8DA83C6C1}" type="sibTrans" cxnId="{D8C18F11-F2DF-4500-BCAE-64F122404F7A}">
      <dgm:prSet/>
      <dgm:spPr/>
      <dgm:t>
        <a:bodyPr/>
        <a:lstStyle/>
        <a:p>
          <a:endParaRPr lang="de-DE"/>
        </a:p>
      </dgm:t>
    </dgm:pt>
    <dgm:pt modelId="{6FB547BC-9293-452E-967D-49D13D2694F4}">
      <dgm:prSet phldrT="[Text]"/>
      <dgm:spPr>
        <a:solidFill>
          <a:schemeClr val="accent2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/>
            <a:t>Selbstständigkeit</a:t>
          </a:r>
        </a:p>
      </dgm:t>
    </dgm:pt>
    <dgm:pt modelId="{6851109B-B446-4F63-8D90-F130A4711A10}" type="parTrans" cxnId="{30FAB2B9-23FC-4F91-82FA-1112D5EC3E8C}">
      <dgm:prSet/>
      <dgm:spPr/>
      <dgm:t>
        <a:bodyPr/>
        <a:lstStyle/>
        <a:p>
          <a:endParaRPr lang="de-DE"/>
        </a:p>
      </dgm:t>
    </dgm:pt>
    <dgm:pt modelId="{C1A1CCEB-267D-4BF6-AEF7-E7BA171710DD}" type="sibTrans" cxnId="{30FAB2B9-23FC-4F91-82FA-1112D5EC3E8C}">
      <dgm:prSet/>
      <dgm:spPr/>
      <dgm:t>
        <a:bodyPr/>
        <a:lstStyle/>
        <a:p>
          <a:endParaRPr lang="de-DE"/>
        </a:p>
      </dgm:t>
    </dgm:pt>
    <dgm:pt modelId="{04388270-663D-4B12-BFAB-E78A64F0F4DE}">
      <dgm:prSet phldrT="[Text]"/>
      <dgm:spPr>
        <a:solidFill>
          <a:schemeClr val="accent2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/>
            <a:t>Leistungsbewertung</a:t>
          </a:r>
        </a:p>
      </dgm:t>
    </dgm:pt>
    <dgm:pt modelId="{BF704CD4-FBB1-4392-B676-30540E8C5783}" type="parTrans" cxnId="{0A9AE440-3905-4AD6-94CE-503C5C709663}">
      <dgm:prSet/>
      <dgm:spPr/>
      <dgm:t>
        <a:bodyPr/>
        <a:lstStyle/>
        <a:p>
          <a:endParaRPr lang="de-DE"/>
        </a:p>
      </dgm:t>
    </dgm:pt>
    <dgm:pt modelId="{789CEA8F-DCBE-45F7-A706-4CB0F275B19B}" type="sibTrans" cxnId="{0A9AE440-3905-4AD6-94CE-503C5C709663}">
      <dgm:prSet/>
      <dgm:spPr/>
      <dgm:t>
        <a:bodyPr/>
        <a:lstStyle/>
        <a:p>
          <a:endParaRPr lang="de-DE"/>
        </a:p>
      </dgm:t>
    </dgm:pt>
    <dgm:pt modelId="{49D3E167-6C2F-458B-945E-CED95648F474}">
      <dgm:prSet phldrT="[Text]"/>
      <dgm:spPr>
        <a:solidFill>
          <a:schemeClr val="accent2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/>
            <a:t>Reduktion</a:t>
          </a:r>
        </a:p>
      </dgm:t>
    </dgm:pt>
    <dgm:pt modelId="{90177CF0-E615-45B3-97DC-EB1828E8439E}" type="parTrans" cxnId="{8B121674-4531-4D1C-B964-741ECE1DB06D}">
      <dgm:prSet/>
      <dgm:spPr/>
      <dgm:t>
        <a:bodyPr/>
        <a:lstStyle/>
        <a:p>
          <a:endParaRPr lang="de-DE"/>
        </a:p>
      </dgm:t>
    </dgm:pt>
    <dgm:pt modelId="{1DC0A4C1-D0E1-4974-BD8E-B948F1DD1362}" type="sibTrans" cxnId="{8B121674-4531-4D1C-B964-741ECE1DB06D}">
      <dgm:prSet/>
      <dgm:spPr/>
      <dgm:t>
        <a:bodyPr/>
        <a:lstStyle/>
        <a:p>
          <a:endParaRPr lang="de-DE"/>
        </a:p>
      </dgm:t>
    </dgm:pt>
    <dgm:pt modelId="{DADE762C-D027-4769-96E8-D72C46655BFE}">
      <dgm:prSet phldrT="[Text]"/>
      <dgm:spPr>
        <a:solidFill>
          <a:schemeClr val="accent2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/>
            <a:t>Zeitaufwand</a:t>
          </a:r>
        </a:p>
      </dgm:t>
    </dgm:pt>
    <dgm:pt modelId="{25A5F411-51CD-4EBE-B0D7-B1563CC1FC1B}" type="parTrans" cxnId="{D402CED2-3C11-4912-8466-7035F7624082}">
      <dgm:prSet/>
      <dgm:spPr/>
      <dgm:t>
        <a:bodyPr/>
        <a:lstStyle/>
        <a:p>
          <a:endParaRPr lang="de-DE"/>
        </a:p>
      </dgm:t>
    </dgm:pt>
    <dgm:pt modelId="{5579B530-7695-4E58-8EFF-F3191902BB12}" type="sibTrans" cxnId="{D402CED2-3C11-4912-8466-7035F7624082}">
      <dgm:prSet/>
      <dgm:spPr/>
      <dgm:t>
        <a:bodyPr/>
        <a:lstStyle/>
        <a:p>
          <a:endParaRPr lang="de-DE"/>
        </a:p>
      </dgm:t>
    </dgm:pt>
    <dgm:pt modelId="{E76DCF23-C8F9-4D42-A820-9A40F02A99F1}">
      <dgm:prSet phldrT="[Text]"/>
      <dgm:spPr>
        <a:solidFill>
          <a:schemeClr val="accent2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/>
            <a:t>Kompetenzförderung</a:t>
          </a:r>
        </a:p>
      </dgm:t>
    </dgm:pt>
    <dgm:pt modelId="{3F4777B7-A16C-4E64-B926-246B5FAA1471}" type="parTrans" cxnId="{E615351C-653B-4B2A-B5FF-1F8308C50374}">
      <dgm:prSet/>
      <dgm:spPr/>
      <dgm:t>
        <a:bodyPr/>
        <a:lstStyle/>
        <a:p>
          <a:endParaRPr lang="de-DE"/>
        </a:p>
      </dgm:t>
    </dgm:pt>
    <dgm:pt modelId="{124661DE-4BE8-49F0-975D-3DA513AA3850}" type="sibTrans" cxnId="{E615351C-653B-4B2A-B5FF-1F8308C50374}">
      <dgm:prSet/>
      <dgm:spPr/>
      <dgm:t>
        <a:bodyPr/>
        <a:lstStyle/>
        <a:p>
          <a:endParaRPr lang="de-DE"/>
        </a:p>
      </dgm:t>
    </dgm:pt>
    <dgm:pt modelId="{EE584D60-B2D8-4C43-B6C7-D7A96641A8AC}" type="pres">
      <dgm:prSet presAssocID="{C968F39E-9214-439A-A6C0-6935CCF45487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4BFFFE53-C5A6-45F2-BBEC-142AE87C4474}" type="pres">
      <dgm:prSet presAssocID="{C968F39E-9214-439A-A6C0-6935CCF45487}" presName="dummyMaxCanvas" presStyleCnt="0"/>
      <dgm:spPr/>
    </dgm:pt>
    <dgm:pt modelId="{256CA1ED-F477-4800-AD72-66DB6EB43181}" type="pres">
      <dgm:prSet presAssocID="{C968F39E-9214-439A-A6C0-6935CCF45487}" presName="parentComposite" presStyleCnt="0"/>
      <dgm:spPr/>
    </dgm:pt>
    <dgm:pt modelId="{D3258631-97B5-47F1-BF11-EFF54DC3EBA9}" type="pres">
      <dgm:prSet presAssocID="{C968F39E-9214-439A-A6C0-6935CCF45487}" presName="parent1" presStyleLbl="alignAccFollowNode1" presStyleIdx="0" presStyleCnt="4">
        <dgm:presLayoutVars>
          <dgm:chMax val="4"/>
        </dgm:presLayoutVars>
      </dgm:prSet>
      <dgm:spPr/>
    </dgm:pt>
    <dgm:pt modelId="{23A581B9-DA44-4B3C-AFB0-708648696203}" type="pres">
      <dgm:prSet presAssocID="{C968F39E-9214-439A-A6C0-6935CCF45487}" presName="parent2" presStyleLbl="alignAccFollowNode1" presStyleIdx="1" presStyleCnt="4">
        <dgm:presLayoutVars>
          <dgm:chMax val="4"/>
        </dgm:presLayoutVars>
      </dgm:prSet>
      <dgm:spPr/>
    </dgm:pt>
    <dgm:pt modelId="{D4671DFC-1382-493C-84F5-843289AEB3B7}" type="pres">
      <dgm:prSet presAssocID="{C968F39E-9214-439A-A6C0-6935CCF45487}" presName="childrenComposite" presStyleCnt="0"/>
      <dgm:spPr/>
    </dgm:pt>
    <dgm:pt modelId="{AF4DEDDA-BC1D-4F8A-B28C-640277D935C1}" type="pres">
      <dgm:prSet presAssocID="{C968F39E-9214-439A-A6C0-6935CCF45487}" presName="dummyMaxCanvas_ChildArea" presStyleCnt="0"/>
      <dgm:spPr/>
    </dgm:pt>
    <dgm:pt modelId="{A13D44E7-E9A0-41AA-9157-D063EEB97AEB}" type="pres">
      <dgm:prSet presAssocID="{C968F39E-9214-439A-A6C0-6935CCF45487}" presName="fulcrum" presStyleLbl="alignAccFollowNode1" presStyleIdx="2" presStyleCnt="4"/>
      <dgm:spPr/>
    </dgm:pt>
    <dgm:pt modelId="{D93A6E6E-A2EA-413D-AF8E-044355D2AACB}" type="pres">
      <dgm:prSet presAssocID="{C968F39E-9214-439A-A6C0-6935CCF45487}" presName="balance_43" presStyleLbl="alignAccFollowNode1" presStyleIdx="3" presStyleCnt="4">
        <dgm:presLayoutVars>
          <dgm:bulletEnabled val="1"/>
        </dgm:presLayoutVars>
      </dgm:prSet>
      <dgm:spPr/>
    </dgm:pt>
    <dgm:pt modelId="{06E0ACDA-53DE-4587-8826-ACE3377D4FD5}" type="pres">
      <dgm:prSet presAssocID="{C968F39E-9214-439A-A6C0-6935CCF45487}" presName="left_43_1" presStyleLbl="node1" presStyleIdx="0" presStyleCnt="7">
        <dgm:presLayoutVars>
          <dgm:bulletEnabled val="1"/>
        </dgm:presLayoutVars>
      </dgm:prSet>
      <dgm:spPr/>
    </dgm:pt>
    <dgm:pt modelId="{64ACB649-8444-4BDE-BB12-F660934231F7}" type="pres">
      <dgm:prSet presAssocID="{C968F39E-9214-439A-A6C0-6935CCF45487}" presName="left_43_2" presStyleLbl="node1" presStyleIdx="1" presStyleCnt="7">
        <dgm:presLayoutVars>
          <dgm:bulletEnabled val="1"/>
        </dgm:presLayoutVars>
      </dgm:prSet>
      <dgm:spPr/>
    </dgm:pt>
    <dgm:pt modelId="{EDF7EA0F-F7A4-4A18-BCBC-097C8EB9E5B4}" type="pres">
      <dgm:prSet presAssocID="{C968F39E-9214-439A-A6C0-6935CCF45487}" presName="left_43_3" presStyleLbl="node1" presStyleIdx="2" presStyleCnt="7">
        <dgm:presLayoutVars>
          <dgm:bulletEnabled val="1"/>
        </dgm:presLayoutVars>
      </dgm:prSet>
      <dgm:spPr/>
    </dgm:pt>
    <dgm:pt modelId="{BB7C0514-CF48-4B46-A1DE-7AF5B7732862}" type="pres">
      <dgm:prSet presAssocID="{C968F39E-9214-439A-A6C0-6935CCF45487}" presName="left_43_4" presStyleLbl="node1" presStyleIdx="3" presStyleCnt="7">
        <dgm:presLayoutVars>
          <dgm:bulletEnabled val="1"/>
        </dgm:presLayoutVars>
      </dgm:prSet>
      <dgm:spPr/>
    </dgm:pt>
    <dgm:pt modelId="{72B091D6-5A40-475C-BF35-7731D1E7DAA8}" type="pres">
      <dgm:prSet presAssocID="{C968F39E-9214-439A-A6C0-6935CCF45487}" presName="right_43_1" presStyleLbl="node1" presStyleIdx="4" presStyleCnt="7">
        <dgm:presLayoutVars>
          <dgm:bulletEnabled val="1"/>
        </dgm:presLayoutVars>
      </dgm:prSet>
      <dgm:spPr/>
    </dgm:pt>
    <dgm:pt modelId="{178A727E-8A4C-4160-9246-CC736C9E3574}" type="pres">
      <dgm:prSet presAssocID="{C968F39E-9214-439A-A6C0-6935CCF45487}" presName="right_43_2" presStyleLbl="node1" presStyleIdx="5" presStyleCnt="7">
        <dgm:presLayoutVars>
          <dgm:bulletEnabled val="1"/>
        </dgm:presLayoutVars>
      </dgm:prSet>
      <dgm:spPr/>
    </dgm:pt>
    <dgm:pt modelId="{8B1D5AF6-264A-4EE9-BECF-F9A598ADAD20}" type="pres">
      <dgm:prSet presAssocID="{C968F39E-9214-439A-A6C0-6935CCF45487}" presName="right_43_3" presStyleLbl="node1" presStyleIdx="6" presStyleCnt="7">
        <dgm:presLayoutVars>
          <dgm:bulletEnabled val="1"/>
        </dgm:presLayoutVars>
      </dgm:prSet>
      <dgm:spPr/>
    </dgm:pt>
  </dgm:ptLst>
  <dgm:cxnLst>
    <dgm:cxn modelId="{8B69C603-0F7E-4DEB-96E7-A8E13F034FA5}" type="presOf" srcId="{6FB547BC-9293-452E-967D-49D13D2694F4}" destId="{EDF7EA0F-F7A4-4A18-BCBC-097C8EB9E5B4}" srcOrd="0" destOrd="0" presId="urn:microsoft.com/office/officeart/2005/8/layout/balance1"/>
    <dgm:cxn modelId="{D8C18F11-F2DF-4500-BCAE-64F122404F7A}" srcId="{2C41704E-C22C-4636-A2A1-C81011C52187}" destId="{6F64C294-65B8-4E6B-9850-308FD232B424}" srcOrd="1" destOrd="0" parTransId="{09FFF272-1526-412F-A628-6D903B2842CD}" sibTransId="{547002A9-7368-4D4F-91FE-9FD8DA83C6C1}"/>
    <dgm:cxn modelId="{89D4A517-4DBA-43C7-BEA1-BF4B9A492C94}" type="presOf" srcId="{A3DB0DB2-3F8A-4694-9861-61A5C89ED149}" destId="{23A581B9-DA44-4B3C-AFB0-708648696203}" srcOrd="0" destOrd="0" presId="urn:microsoft.com/office/officeart/2005/8/layout/balance1"/>
    <dgm:cxn modelId="{228C9F1A-B1EE-4C3A-9659-FF8488CA05FD}" type="presOf" srcId="{DADE762C-D027-4769-96E8-D72C46655BFE}" destId="{8B1D5AF6-264A-4EE9-BECF-F9A598ADAD20}" srcOrd="0" destOrd="0" presId="urn:microsoft.com/office/officeart/2005/8/layout/balance1"/>
    <dgm:cxn modelId="{E615351C-653B-4B2A-B5FF-1F8308C50374}" srcId="{2C41704E-C22C-4636-A2A1-C81011C52187}" destId="{E76DCF23-C8F9-4D42-A820-9A40F02A99F1}" srcOrd="3" destOrd="0" parTransId="{3F4777B7-A16C-4E64-B926-246B5FAA1471}" sibTransId="{124661DE-4BE8-49F0-975D-3DA513AA3850}"/>
    <dgm:cxn modelId="{ECF0F632-5ABA-441B-983C-E8F998517084}" srcId="{C968F39E-9214-439A-A6C0-6935CCF45487}" destId="{2C41704E-C22C-4636-A2A1-C81011C52187}" srcOrd="0" destOrd="0" parTransId="{0017AEC8-E587-4768-86B9-F04D3358F6AA}" sibTransId="{B2152F07-4033-478E-8031-8D29330BC745}"/>
    <dgm:cxn modelId="{81969136-7F64-4086-88A3-6FAC176C859F}" type="presOf" srcId="{6F64C294-65B8-4E6B-9850-308FD232B424}" destId="{64ACB649-8444-4BDE-BB12-F660934231F7}" srcOrd="0" destOrd="0" presId="urn:microsoft.com/office/officeart/2005/8/layout/balance1"/>
    <dgm:cxn modelId="{1DAB3340-D106-4A99-B05E-FEC20DE0756A}" srcId="{C968F39E-9214-439A-A6C0-6935CCF45487}" destId="{A3DB0DB2-3F8A-4694-9861-61A5C89ED149}" srcOrd="1" destOrd="0" parTransId="{3E535548-351A-42D1-BA6F-B045AFB31FE9}" sibTransId="{C05CED89-3CF8-4D35-AC1C-D8DC977FB691}"/>
    <dgm:cxn modelId="{0A9AE440-3905-4AD6-94CE-503C5C709663}" srcId="{A3DB0DB2-3F8A-4694-9861-61A5C89ED149}" destId="{04388270-663D-4B12-BFAB-E78A64F0F4DE}" srcOrd="0" destOrd="0" parTransId="{BF704CD4-FBB1-4392-B676-30540E8C5783}" sibTransId="{789CEA8F-DCBE-45F7-A706-4CB0F275B19B}"/>
    <dgm:cxn modelId="{8D3B9341-51E0-4509-B7CA-219D54938A09}" srcId="{2C41704E-C22C-4636-A2A1-C81011C52187}" destId="{EC45232F-DF54-4D11-A842-50CD36B34484}" srcOrd="0" destOrd="0" parTransId="{45B79337-434E-4A7A-ABEA-4C6FFA2EBD51}" sibTransId="{4F0E0450-64B2-4F03-868D-099972D4636B}"/>
    <dgm:cxn modelId="{BC2ABD52-D990-4990-AF7A-1CFCFBABF7C9}" type="presOf" srcId="{C968F39E-9214-439A-A6C0-6935CCF45487}" destId="{EE584D60-B2D8-4C43-B6C7-D7A96641A8AC}" srcOrd="0" destOrd="0" presId="urn:microsoft.com/office/officeart/2005/8/layout/balance1"/>
    <dgm:cxn modelId="{8B121674-4531-4D1C-B964-741ECE1DB06D}" srcId="{A3DB0DB2-3F8A-4694-9861-61A5C89ED149}" destId="{49D3E167-6C2F-458B-945E-CED95648F474}" srcOrd="1" destOrd="0" parTransId="{90177CF0-E615-45B3-97DC-EB1828E8439E}" sibTransId="{1DC0A4C1-D0E1-4974-BD8E-B948F1DD1362}"/>
    <dgm:cxn modelId="{F7365F8B-1B3C-45D8-ADE5-57F8E3C75410}" type="presOf" srcId="{EC45232F-DF54-4D11-A842-50CD36B34484}" destId="{06E0ACDA-53DE-4587-8826-ACE3377D4FD5}" srcOrd="0" destOrd="0" presId="urn:microsoft.com/office/officeart/2005/8/layout/balance1"/>
    <dgm:cxn modelId="{F593678C-A313-406D-BE2B-524FCC8B359A}" type="presOf" srcId="{E76DCF23-C8F9-4D42-A820-9A40F02A99F1}" destId="{BB7C0514-CF48-4B46-A1DE-7AF5B7732862}" srcOrd="0" destOrd="0" presId="urn:microsoft.com/office/officeart/2005/8/layout/balance1"/>
    <dgm:cxn modelId="{30FAB2B9-23FC-4F91-82FA-1112D5EC3E8C}" srcId="{2C41704E-C22C-4636-A2A1-C81011C52187}" destId="{6FB547BC-9293-452E-967D-49D13D2694F4}" srcOrd="2" destOrd="0" parTransId="{6851109B-B446-4F63-8D90-F130A4711A10}" sibTransId="{C1A1CCEB-267D-4BF6-AEF7-E7BA171710DD}"/>
    <dgm:cxn modelId="{CC1274C0-081F-400F-AE1C-8E3F0B1A6F62}" type="presOf" srcId="{2C41704E-C22C-4636-A2A1-C81011C52187}" destId="{D3258631-97B5-47F1-BF11-EFF54DC3EBA9}" srcOrd="0" destOrd="0" presId="urn:microsoft.com/office/officeart/2005/8/layout/balance1"/>
    <dgm:cxn modelId="{75919EC9-A7C1-44E3-97AB-8C3B56C9AC7D}" type="presOf" srcId="{04388270-663D-4B12-BFAB-E78A64F0F4DE}" destId="{72B091D6-5A40-475C-BF35-7731D1E7DAA8}" srcOrd="0" destOrd="0" presId="urn:microsoft.com/office/officeart/2005/8/layout/balance1"/>
    <dgm:cxn modelId="{D402CED2-3C11-4912-8466-7035F7624082}" srcId="{A3DB0DB2-3F8A-4694-9861-61A5C89ED149}" destId="{DADE762C-D027-4769-96E8-D72C46655BFE}" srcOrd="2" destOrd="0" parTransId="{25A5F411-51CD-4EBE-B0D7-B1563CC1FC1B}" sibTransId="{5579B530-7695-4E58-8EFF-F3191902BB12}"/>
    <dgm:cxn modelId="{015235F9-2003-4958-A19A-D7EB5941C2C8}" type="presOf" srcId="{49D3E167-6C2F-458B-945E-CED95648F474}" destId="{178A727E-8A4C-4160-9246-CC736C9E3574}" srcOrd="0" destOrd="0" presId="urn:microsoft.com/office/officeart/2005/8/layout/balance1"/>
    <dgm:cxn modelId="{2025DF29-A7B5-4693-BFCA-A6E6196E3028}" type="presParOf" srcId="{EE584D60-B2D8-4C43-B6C7-D7A96641A8AC}" destId="{4BFFFE53-C5A6-45F2-BBEC-142AE87C4474}" srcOrd="0" destOrd="0" presId="urn:microsoft.com/office/officeart/2005/8/layout/balance1"/>
    <dgm:cxn modelId="{DFCE213E-0947-4F6B-BE7C-0C77C83557DE}" type="presParOf" srcId="{EE584D60-B2D8-4C43-B6C7-D7A96641A8AC}" destId="{256CA1ED-F477-4800-AD72-66DB6EB43181}" srcOrd="1" destOrd="0" presId="urn:microsoft.com/office/officeart/2005/8/layout/balance1"/>
    <dgm:cxn modelId="{5685A15A-7C2B-47F8-921B-B594FDA05A6D}" type="presParOf" srcId="{256CA1ED-F477-4800-AD72-66DB6EB43181}" destId="{D3258631-97B5-47F1-BF11-EFF54DC3EBA9}" srcOrd="0" destOrd="0" presId="urn:microsoft.com/office/officeart/2005/8/layout/balance1"/>
    <dgm:cxn modelId="{DD272744-E9BA-4993-BDD1-8D898854AB40}" type="presParOf" srcId="{256CA1ED-F477-4800-AD72-66DB6EB43181}" destId="{23A581B9-DA44-4B3C-AFB0-708648696203}" srcOrd="1" destOrd="0" presId="urn:microsoft.com/office/officeart/2005/8/layout/balance1"/>
    <dgm:cxn modelId="{89BCFB32-61E1-4082-AD28-B10052FB651C}" type="presParOf" srcId="{EE584D60-B2D8-4C43-B6C7-D7A96641A8AC}" destId="{D4671DFC-1382-493C-84F5-843289AEB3B7}" srcOrd="2" destOrd="0" presId="urn:microsoft.com/office/officeart/2005/8/layout/balance1"/>
    <dgm:cxn modelId="{BE997CDA-4C27-441C-AD47-1CD4B8F1CA0E}" type="presParOf" srcId="{D4671DFC-1382-493C-84F5-843289AEB3B7}" destId="{AF4DEDDA-BC1D-4F8A-B28C-640277D935C1}" srcOrd="0" destOrd="0" presId="urn:microsoft.com/office/officeart/2005/8/layout/balance1"/>
    <dgm:cxn modelId="{2A21A1B1-3767-4B25-A763-EC5BA5D7BDB8}" type="presParOf" srcId="{D4671DFC-1382-493C-84F5-843289AEB3B7}" destId="{A13D44E7-E9A0-41AA-9157-D063EEB97AEB}" srcOrd="1" destOrd="0" presId="urn:microsoft.com/office/officeart/2005/8/layout/balance1"/>
    <dgm:cxn modelId="{E1AA6BE0-8EDB-4495-AC6A-22AFE53B6E36}" type="presParOf" srcId="{D4671DFC-1382-493C-84F5-843289AEB3B7}" destId="{D93A6E6E-A2EA-413D-AF8E-044355D2AACB}" srcOrd="2" destOrd="0" presId="urn:microsoft.com/office/officeart/2005/8/layout/balance1"/>
    <dgm:cxn modelId="{40A78038-3224-49F3-B717-5F968C385598}" type="presParOf" srcId="{D4671DFC-1382-493C-84F5-843289AEB3B7}" destId="{06E0ACDA-53DE-4587-8826-ACE3377D4FD5}" srcOrd="3" destOrd="0" presId="urn:microsoft.com/office/officeart/2005/8/layout/balance1"/>
    <dgm:cxn modelId="{811592B1-D0A0-432B-8D53-4319C480BA62}" type="presParOf" srcId="{D4671DFC-1382-493C-84F5-843289AEB3B7}" destId="{64ACB649-8444-4BDE-BB12-F660934231F7}" srcOrd="4" destOrd="0" presId="urn:microsoft.com/office/officeart/2005/8/layout/balance1"/>
    <dgm:cxn modelId="{2ECE2ACC-B380-42BA-9956-3CE376676FC7}" type="presParOf" srcId="{D4671DFC-1382-493C-84F5-843289AEB3B7}" destId="{EDF7EA0F-F7A4-4A18-BCBC-097C8EB9E5B4}" srcOrd="5" destOrd="0" presId="urn:microsoft.com/office/officeart/2005/8/layout/balance1"/>
    <dgm:cxn modelId="{2A9A4764-B18E-427B-A1B6-D4A26B98884D}" type="presParOf" srcId="{D4671DFC-1382-493C-84F5-843289AEB3B7}" destId="{BB7C0514-CF48-4B46-A1DE-7AF5B7732862}" srcOrd="6" destOrd="0" presId="urn:microsoft.com/office/officeart/2005/8/layout/balance1"/>
    <dgm:cxn modelId="{65DBA73F-551A-4949-9118-3A96C8D91A07}" type="presParOf" srcId="{D4671DFC-1382-493C-84F5-843289AEB3B7}" destId="{72B091D6-5A40-475C-BF35-7731D1E7DAA8}" srcOrd="7" destOrd="0" presId="urn:microsoft.com/office/officeart/2005/8/layout/balance1"/>
    <dgm:cxn modelId="{757A9779-B129-468B-A5C8-942EBA2A355C}" type="presParOf" srcId="{D4671DFC-1382-493C-84F5-843289AEB3B7}" destId="{178A727E-8A4C-4160-9246-CC736C9E3574}" srcOrd="8" destOrd="0" presId="urn:microsoft.com/office/officeart/2005/8/layout/balance1"/>
    <dgm:cxn modelId="{6B987F6A-2696-4973-9E54-13748BD29722}" type="presParOf" srcId="{D4671DFC-1382-493C-84F5-843289AEB3B7}" destId="{8B1D5AF6-264A-4EE9-BECF-F9A598ADAD20}" srcOrd="9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E57FAC-CD20-4378-A4D3-A653802D4B5E}">
      <dsp:nvSpPr>
        <dsp:cNvPr id="0" name=""/>
        <dsp:cNvSpPr/>
      </dsp:nvSpPr>
      <dsp:spPr>
        <a:xfrm>
          <a:off x="2646679" y="1386456"/>
          <a:ext cx="2178716" cy="2178716"/>
        </a:xfrm>
        <a:prstGeom prst="gear9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/>
            <a:t>Sachkompetenz</a:t>
          </a:r>
        </a:p>
      </dsp:txBody>
      <dsp:txXfrm>
        <a:off x="3084698" y="1896810"/>
        <a:ext cx="1302678" cy="1119905"/>
      </dsp:txXfrm>
    </dsp:sp>
    <dsp:sp modelId="{FB143342-37D0-4150-A1B3-DE0E784B4434}">
      <dsp:nvSpPr>
        <dsp:cNvPr id="0" name=""/>
        <dsp:cNvSpPr/>
      </dsp:nvSpPr>
      <dsp:spPr>
        <a:xfrm>
          <a:off x="1379062" y="871486"/>
          <a:ext cx="1584521" cy="1584521"/>
        </a:xfrm>
        <a:prstGeom prst="gear6">
          <a:avLst/>
        </a:prstGeom>
        <a:solidFill>
          <a:srgbClr val="004F9F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b="1" kern="1200" dirty="0"/>
            <a:t>Kommunikation</a:t>
          </a:r>
        </a:p>
      </dsp:txBody>
      <dsp:txXfrm>
        <a:off x="1777970" y="1272805"/>
        <a:ext cx="786705" cy="781883"/>
      </dsp:txXfrm>
    </dsp:sp>
    <dsp:sp modelId="{1034C63E-0F84-4ED1-A7DD-36275905FA0B}">
      <dsp:nvSpPr>
        <dsp:cNvPr id="0" name=""/>
        <dsp:cNvSpPr/>
      </dsp:nvSpPr>
      <dsp:spPr>
        <a:xfrm>
          <a:off x="2740815" y="1018869"/>
          <a:ext cx="2679821" cy="2679821"/>
        </a:xfrm>
        <a:prstGeom prst="circularArrow">
          <a:avLst>
            <a:gd name="adj1" fmla="val 4878"/>
            <a:gd name="adj2" fmla="val 312630"/>
            <a:gd name="adj3" fmla="val 3125106"/>
            <a:gd name="adj4" fmla="val 15245371"/>
            <a:gd name="adj5" fmla="val 5691"/>
          </a:avLst>
        </a:prstGeom>
        <a:solidFill>
          <a:schemeClr val="accent2">
            <a:lumMod val="20000"/>
            <a:lumOff val="8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7AE95F-ECA8-4C26-9392-A78FAF6591CA}">
      <dsp:nvSpPr>
        <dsp:cNvPr id="0" name=""/>
        <dsp:cNvSpPr/>
      </dsp:nvSpPr>
      <dsp:spPr>
        <a:xfrm>
          <a:off x="1098447" y="521891"/>
          <a:ext cx="2026206" cy="202620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lumMod val="20000"/>
            <a:lumOff val="8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D1DC69-AC96-49DD-B449-A815717664B8}">
      <dsp:nvSpPr>
        <dsp:cNvPr id="0" name=""/>
        <dsp:cNvSpPr/>
      </dsp:nvSpPr>
      <dsp:spPr>
        <a:xfrm rot="5400000">
          <a:off x="-272746" y="278173"/>
          <a:ext cx="1818307" cy="1272815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Einstieg</a:t>
          </a:r>
        </a:p>
      </dsp:txBody>
      <dsp:txXfrm rot="-5400000">
        <a:off x="1" y="641835"/>
        <a:ext cx="1272815" cy="545492"/>
      </dsp:txXfrm>
    </dsp:sp>
    <dsp:sp modelId="{2C31A732-6DB5-4B35-ADFB-29FC2A03F139}">
      <dsp:nvSpPr>
        <dsp:cNvPr id="0" name=""/>
        <dsp:cNvSpPr/>
      </dsp:nvSpPr>
      <dsp:spPr>
        <a:xfrm rot="5400000">
          <a:off x="3093457" y="-1820642"/>
          <a:ext cx="1181899" cy="48231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Sensibilisierung für das übergeordnete Thema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Erklärung der Methode „Mystery“</a:t>
          </a:r>
        </a:p>
      </dsp:txBody>
      <dsp:txXfrm rot="-5400000">
        <a:off x="1272815" y="57696"/>
        <a:ext cx="4765488" cy="1066507"/>
      </dsp:txXfrm>
    </dsp:sp>
    <dsp:sp modelId="{9D9B3BE8-EDBB-4963-B347-C05DD38FD61B}">
      <dsp:nvSpPr>
        <dsp:cNvPr id="0" name=""/>
        <dsp:cNvSpPr/>
      </dsp:nvSpPr>
      <dsp:spPr>
        <a:xfrm rot="5400000">
          <a:off x="-272746" y="1954452"/>
          <a:ext cx="1818307" cy="1272815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Gruppenarbeit</a:t>
          </a:r>
        </a:p>
      </dsp:txBody>
      <dsp:txXfrm rot="-5400000">
        <a:off x="1" y="2318114"/>
        <a:ext cx="1272815" cy="545492"/>
      </dsp:txXfrm>
    </dsp:sp>
    <dsp:sp modelId="{2A5239E3-6E26-42D3-9745-320F2429CB1D}">
      <dsp:nvSpPr>
        <dsp:cNvPr id="0" name=""/>
        <dsp:cNvSpPr/>
      </dsp:nvSpPr>
      <dsp:spPr>
        <a:xfrm rot="5400000">
          <a:off x="3093457" y="-138935"/>
          <a:ext cx="1181899" cy="48231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Erarbeitung des fachlichen Hintergrunds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Erstellen der Legestruktur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Beantwortung der Leitfrage</a:t>
          </a:r>
        </a:p>
      </dsp:txBody>
      <dsp:txXfrm rot="-5400000">
        <a:off x="1272815" y="1739403"/>
        <a:ext cx="4765488" cy="1066507"/>
      </dsp:txXfrm>
    </dsp:sp>
    <dsp:sp modelId="{23C96B7A-4E63-4CBD-B443-03A20B643FA2}">
      <dsp:nvSpPr>
        <dsp:cNvPr id="0" name=""/>
        <dsp:cNvSpPr/>
      </dsp:nvSpPr>
      <dsp:spPr>
        <a:xfrm rot="5400000">
          <a:off x="-272746" y="3630731"/>
          <a:ext cx="1818307" cy="1272815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Ergebnis</a:t>
          </a:r>
        </a:p>
      </dsp:txBody>
      <dsp:txXfrm rot="-5400000">
        <a:off x="1" y="3994393"/>
        <a:ext cx="1272815" cy="545492"/>
      </dsp:txXfrm>
    </dsp:sp>
    <dsp:sp modelId="{D147A246-C45E-4DD2-82AE-F43EEDCC9379}">
      <dsp:nvSpPr>
        <dsp:cNvPr id="0" name=""/>
        <dsp:cNvSpPr/>
      </dsp:nvSpPr>
      <dsp:spPr>
        <a:xfrm rot="5400000">
          <a:off x="3093457" y="1537343"/>
          <a:ext cx="1181899" cy="48231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Präsentation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Diskussion des Ergebnisses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inhaltlich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Beurteilung der visuellen Umsetzung</a:t>
          </a:r>
        </a:p>
      </dsp:txBody>
      <dsp:txXfrm rot="-5400000">
        <a:off x="1272815" y="3415681"/>
        <a:ext cx="4765488" cy="1066507"/>
      </dsp:txXfrm>
    </dsp:sp>
    <dsp:sp modelId="{3DB105DC-71F0-4CF3-AF7E-9E4FA6901CE6}">
      <dsp:nvSpPr>
        <dsp:cNvPr id="0" name=""/>
        <dsp:cNvSpPr/>
      </dsp:nvSpPr>
      <dsp:spPr>
        <a:xfrm rot="5400000">
          <a:off x="-272746" y="5307011"/>
          <a:ext cx="1818307" cy="1272815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Metakognitive Reflexion</a:t>
          </a:r>
        </a:p>
      </dsp:txBody>
      <dsp:txXfrm rot="-5400000">
        <a:off x="1" y="5670673"/>
        <a:ext cx="1272815" cy="545492"/>
      </dsp:txXfrm>
    </dsp:sp>
    <dsp:sp modelId="{CD7CF0FB-B94E-425F-A423-CD1C9E2F0865}">
      <dsp:nvSpPr>
        <dsp:cNvPr id="0" name=""/>
        <dsp:cNvSpPr/>
      </dsp:nvSpPr>
      <dsp:spPr>
        <a:xfrm rot="5400000">
          <a:off x="3093457" y="3213622"/>
          <a:ext cx="1181899" cy="48231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Reflexion des Arbeitsprozesses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Benennen von Lerneffekten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Erkennen von Problemlösungsstrategien</a:t>
          </a:r>
        </a:p>
      </dsp:txBody>
      <dsp:txXfrm rot="-5400000">
        <a:off x="1272815" y="5091960"/>
        <a:ext cx="4765488" cy="10665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258631-97B5-47F1-BF11-EFF54DC3EBA9}">
      <dsp:nvSpPr>
        <dsp:cNvPr id="0" name=""/>
        <dsp:cNvSpPr/>
      </dsp:nvSpPr>
      <dsp:spPr>
        <a:xfrm>
          <a:off x="3736181" y="0"/>
          <a:ext cx="1400175" cy="77787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/>
            <a:t>Vorteile</a:t>
          </a:r>
        </a:p>
      </dsp:txBody>
      <dsp:txXfrm>
        <a:off x="3758964" y="22783"/>
        <a:ext cx="1354609" cy="732309"/>
      </dsp:txXfrm>
    </dsp:sp>
    <dsp:sp modelId="{23A581B9-DA44-4B3C-AFB0-708648696203}">
      <dsp:nvSpPr>
        <dsp:cNvPr id="0" name=""/>
        <dsp:cNvSpPr/>
      </dsp:nvSpPr>
      <dsp:spPr>
        <a:xfrm>
          <a:off x="5758656" y="0"/>
          <a:ext cx="1400175" cy="77787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/>
            <a:t>Nachteile</a:t>
          </a:r>
        </a:p>
      </dsp:txBody>
      <dsp:txXfrm>
        <a:off x="5781439" y="22783"/>
        <a:ext cx="1354609" cy="732309"/>
      </dsp:txXfrm>
    </dsp:sp>
    <dsp:sp modelId="{A13D44E7-E9A0-41AA-9157-D063EEB97AEB}">
      <dsp:nvSpPr>
        <dsp:cNvPr id="0" name=""/>
        <dsp:cNvSpPr/>
      </dsp:nvSpPr>
      <dsp:spPr>
        <a:xfrm>
          <a:off x="5155803" y="3305968"/>
          <a:ext cx="583406" cy="583406"/>
        </a:xfrm>
        <a:prstGeom prst="triangle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ED29AB-CC15-4B26-BDAC-1680DC68CF14}">
      <dsp:nvSpPr>
        <dsp:cNvPr id="0" name=""/>
        <dsp:cNvSpPr/>
      </dsp:nvSpPr>
      <dsp:spPr>
        <a:xfrm rot="21360000">
          <a:off x="3696753" y="3055972"/>
          <a:ext cx="3501506" cy="244849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3C9107-EE07-4F92-8F9B-7562EB62D7A0}">
      <dsp:nvSpPr>
        <dsp:cNvPr id="0" name=""/>
        <dsp:cNvSpPr/>
      </dsp:nvSpPr>
      <dsp:spPr>
        <a:xfrm rot="21360000">
          <a:off x="3651588" y="1011336"/>
          <a:ext cx="1413786" cy="2084507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Kooperatives Lernen</a:t>
          </a:r>
        </a:p>
      </dsp:txBody>
      <dsp:txXfrm>
        <a:off x="3720603" y="1080351"/>
        <a:ext cx="1275756" cy="19464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258631-97B5-47F1-BF11-EFF54DC3EBA9}">
      <dsp:nvSpPr>
        <dsp:cNvPr id="0" name=""/>
        <dsp:cNvSpPr/>
      </dsp:nvSpPr>
      <dsp:spPr>
        <a:xfrm>
          <a:off x="3736181" y="0"/>
          <a:ext cx="1400175" cy="77787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/>
            <a:t>Vorteile</a:t>
          </a:r>
        </a:p>
      </dsp:txBody>
      <dsp:txXfrm>
        <a:off x="3758964" y="22783"/>
        <a:ext cx="1354609" cy="732309"/>
      </dsp:txXfrm>
    </dsp:sp>
    <dsp:sp modelId="{23A581B9-DA44-4B3C-AFB0-708648696203}">
      <dsp:nvSpPr>
        <dsp:cNvPr id="0" name=""/>
        <dsp:cNvSpPr/>
      </dsp:nvSpPr>
      <dsp:spPr>
        <a:xfrm>
          <a:off x="5758656" y="0"/>
          <a:ext cx="1400175" cy="77787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/>
            <a:t>Nachteile</a:t>
          </a:r>
        </a:p>
      </dsp:txBody>
      <dsp:txXfrm>
        <a:off x="5781439" y="22783"/>
        <a:ext cx="1354609" cy="732309"/>
      </dsp:txXfrm>
    </dsp:sp>
    <dsp:sp modelId="{A13D44E7-E9A0-41AA-9157-D063EEB97AEB}">
      <dsp:nvSpPr>
        <dsp:cNvPr id="0" name=""/>
        <dsp:cNvSpPr/>
      </dsp:nvSpPr>
      <dsp:spPr>
        <a:xfrm>
          <a:off x="5155803" y="3305968"/>
          <a:ext cx="583406" cy="583406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80190A-023A-4680-9987-4EA0A23DA202}">
      <dsp:nvSpPr>
        <dsp:cNvPr id="0" name=""/>
        <dsp:cNvSpPr/>
      </dsp:nvSpPr>
      <dsp:spPr>
        <a:xfrm rot="21360000">
          <a:off x="3697531" y="3032118"/>
          <a:ext cx="3501506" cy="2448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2B7F9-3FFA-416B-875A-415DFAF9ECB1}">
      <dsp:nvSpPr>
        <dsp:cNvPr id="0" name=""/>
        <dsp:cNvSpPr/>
      </dsp:nvSpPr>
      <dsp:spPr>
        <a:xfrm rot="21360000">
          <a:off x="3676729" y="2071499"/>
          <a:ext cx="1441290" cy="102209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Kooperatives Lernen</a:t>
          </a:r>
        </a:p>
      </dsp:txBody>
      <dsp:txXfrm>
        <a:off x="3726623" y="2121393"/>
        <a:ext cx="1341502" cy="922302"/>
      </dsp:txXfrm>
    </dsp:sp>
    <dsp:sp modelId="{77628BD4-045F-437B-B1E7-A0E351DFA7AC}">
      <dsp:nvSpPr>
        <dsp:cNvPr id="0" name=""/>
        <dsp:cNvSpPr/>
      </dsp:nvSpPr>
      <dsp:spPr>
        <a:xfrm rot="21360000">
          <a:off x="3598942" y="1013589"/>
          <a:ext cx="1441290" cy="102209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Alltagsbezug</a:t>
          </a:r>
        </a:p>
      </dsp:txBody>
      <dsp:txXfrm>
        <a:off x="3648836" y="1063483"/>
        <a:ext cx="1341502" cy="9223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258631-97B5-47F1-BF11-EFF54DC3EBA9}">
      <dsp:nvSpPr>
        <dsp:cNvPr id="0" name=""/>
        <dsp:cNvSpPr/>
      </dsp:nvSpPr>
      <dsp:spPr>
        <a:xfrm>
          <a:off x="3736181" y="0"/>
          <a:ext cx="1400175" cy="77787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/>
            <a:t>Vorteile</a:t>
          </a:r>
        </a:p>
      </dsp:txBody>
      <dsp:txXfrm>
        <a:off x="3758964" y="22783"/>
        <a:ext cx="1354609" cy="732309"/>
      </dsp:txXfrm>
    </dsp:sp>
    <dsp:sp modelId="{23A581B9-DA44-4B3C-AFB0-708648696203}">
      <dsp:nvSpPr>
        <dsp:cNvPr id="0" name=""/>
        <dsp:cNvSpPr/>
      </dsp:nvSpPr>
      <dsp:spPr>
        <a:xfrm>
          <a:off x="5758656" y="0"/>
          <a:ext cx="1400175" cy="77787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/>
            <a:t>Nachteile</a:t>
          </a:r>
        </a:p>
      </dsp:txBody>
      <dsp:txXfrm>
        <a:off x="5781439" y="22783"/>
        <a:ext cx="1354609" cy="732309"/>
      </dsp:txXfrm>
    </dsp:sp>
    <dsp:sp modelId="{A13D44E7-E9A0-41AA-9157-D063EEB97AEB}">
      <dsp:nvSpPr>
        <dsp:cNvPr id="0" name=""/>
        <dsp:cNvSpPr/>
      </dsp:nvSpPr>
      <dsp:spPr>
        <a:xfrm>
          <a:off x="5155803" y="3305968"/>
          <a:ext cx="583406" cy="583406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36608-8E38-4B4D-BA50-04A9675BF9D9}">
      <dsp:nvSpPr>
        <dsp:cNvPr id="0" name=""/>
        <dsp:cNvSpPr/>
      </dsp:nvSpPr>
      <dsp:spPr>
        <a:xfrm rot="21360000">
          <a:off x="3696753" y="3055972"/>
          <a:ext cx="3501506" cy="2448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262E0F-E8F7-419A-A1B5-D1CE307F5874}">
      <dsp:nvSpPr>
        <dsp:cNvPr id="0" name=""/>
        <dsp:cNvSpPr/>
      </dsp:nvSpPr>
      <dsp:spPr>
        <a:xfrm rot="21360000">
          <a:off x="3698841" y="2443789"/>
          <a:ext cx="1397068" cy="65089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Kooperatives Lernen</a:t>
          </a:r>
        </a:p>
      </dsp:txBody>
      <dsp:txXfrm>
        <a:off x="3730615" y="2475563"/>
        <a:ext cx="1333520" cy="587342"/>
      </dsp:txXfrm>
    </dsp:sp>
    <dsp:sp modelId="{B85134A6-6C18-462E-AECC-81CA9B03D5B7}">
      <dsp:nvSpPr>
        <dsp:cNvPr id="0" name=""/>
        <dsp:cNvSpPr/>
      </dsp:nvSpPr>
      <dsp:spPr>
        <a:xfrm rot="21360000">
          <a:off x="3648279" y="1743702"/>
          <a:ext cx="1397068" cy="65089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Alltagsbezug</a:t>
          </a:r>
        </a:p>
      </dsp:txBody>
      <dsp:txXfrm>
        <a:off x="3680053" y="1775476"/>
        <a:ext cx="1333520" cy="587342"/>
      </dsp:txXfrm>
    </dsp:sp>
    <dsp:sp modelId="{B040BA83-9BF8-40F1-9BBA-9B445617752E}">
      <dsp:nvSpPr>
        <dsp:cNvPr id="0" name=""/>
        <dsp:cNvSpPr/>
      </dsp:nvSpPr>
      <dsp:spPr>
        <a:xfrm rot="21360000">
          <a:off x="3597717" y="1059172"/>
          <a:ext cx="1397068" cy="65089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Selbstständigkeit</a:t>
          </a:r>
        </a:p>
      </dsp:txBody>
      <dsp:txXfrm>
        <a:off x="3629491" y="1090946"/>
        <a:ext cx="1333520" cy="5873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258631-97B5-47F1-BF11-EFF54DC3EBA9}">
      <dsp:nvSpPr>
        <dsp:cNvPr id="0" name=""/>
        <dsp:cNvSpPr/>
      </dsp:nvSpPr>
      <dsp:spPr>
        <a:xfrm>
          <a:off x="3736181" y="0"/>
          <a:ext cx="1400175" cy="777875"/>
        </a:xfrm>
        <a:prstGeom prst="roundRect">
          <a:avLst>
            <a:gd name="adj" fmla="val 10000"/>
          </a:avLst>
        </a:prstGeom>
        <a:solidFill>
          <a:srgbClr val="C0DFFF"/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/>
            <a:t>Vorteile</a:t>
          </a:r>
        </a:p>
      </dsp:txBody>
      <dsp:txXfrm>
        <a:off x="3758964" y="22783"/>
        <a:ext cx="1354609" cy="732309"/>
      </dsp:txXfrm>
    </dsp:sp>
    <dsp:sp modelId="{23A581B9-DA44-4B3C-AFB0-708648696203}">
      <dsp:nvSpPr>
        <dsp:cNvPr id="0" name=""/>
        <dsp:cNvSpPr/>
      </dsp:nvSpPr>
      <dsp:spPr>
        <a:xfrm>
          <a:off x="5758656" y="0"/>
          <a:ext cx="1400175" cy="77787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/>
            <a:t>Nachteile</a:t>
          </a:r>
        </a:p>
      </dsp:txBody>
      <dsp:txXfrm>
        <a:off x="5781439" y="22783"/>
        <a:ext cx="1354609" cy="732309"/>
      </dsp:txXfrm>
    </dsp:sp>
    <dsp:sp modelId="{A13D44E7-E9A0-41AA-9157-D063EEB97AEB}">
      <dsp:nvSpPr>
        <dsp:cNvPr id="0" name=""/>
        <dsp:cNvSpPr/>
      </dsp:nvSpPr>
      <dsp:spPr>
        <a:xfrm>
          <a:off x="5155803" y="3305968"/>
          <a:ext cx="583406" cy="583406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54AE58-C525-4C4E-87FA-9D42D844D362}">
      <dsp:nvSpPr>
        <dsp:cNvPr id="0" name=""/>
        <dsp:cNvSpPr/>
      </dsp:nvSpPr>
      <dsp:spPr>
        <a:xfrm rot="21360000">
          <a:off x="3696753" y="3055972"/>
          <a:ext cx="3501506" cy="2448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6E6A7D-567C-455E-BEFC-D7F9700E290C}">
      <dsp:nvSpPr>
        <dsp:cNvPr id="0" name=""/>
        <dsp:cNvSpPr/>
      </dsp:nvSpPr>
      <dsp:spPr>
        <a:xfrm rot="21360000">
          <a:off x="3698841" y="2443789"/>
          <a:ext cx="1397068" cy="65089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Kooperatives Lernen</a:t>
          </a:r>
        </a:p>
      </dsp:txBody>
      <dsp:txXfrm>
        <a:off x="3730615" y="2475563"/>
        <a:ext cx="1333520" cy="587342"/>
      </dsp:txXfrm>
    </dsp:sp>
    <dsp:sp modelId="{40837762-58E5-4CD9-B79A-4361D85ACD73}">
      <dsp:nvSpPr>
        <dsp:cNvPr id="0" name=""/>
        <dsp:cNvSpPr/>
      </dsp:nvSpPr>
      <dsp:spPr>
        <a:xfrm rot="21360000">
          <a:off x="3648279" y="1743702"/>
          <a:ext cx="1397068" cy="650890"/>
        </a:xfrm>
        <a:prstGeom prst="roundRect">
          <a:avLst/>
        </a:prstGeom>
        <a:solidFill>
          <a:srgbClr val="004F9F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Alltagsbezug</a:t>
          </a:r>
        </a:p>
      </dsp:txBody>
      <dsp:txXfrm>
        <a:off x="3680053" y="1775476"/>
        <a:ext cx="1333520" cy="587342"/>
      </dsp:txXfrm>
    </dsp:sp>
    <dsp:sp modelId="{5437205A-3E24-4334-8EE7-54746362A0AA}">
      <dsp:nvSpPr>
        <dsp:cNvPr id="0" name=""/>
        <dsp:cNvSpPr/>
      </dsp:nvSpPr>
      <dsp:spPr>
        <a:xfrm rot="21360000">
          <a:off x="3597717" y="1059172"/>
          <a:ext cx="1397068" cy="650890"/>
        </a:xfrm>
        <a:prstGeom prst="roundRect">
          <a:avLst/>
        </a:prstGeom>
        <a:solidFill>
          <a:srgbClr val="004F9F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Selbstständigkeit</a:t>
          </a:r>
        </a:p>
      </dsp:txBody>
      <dsp:txXfrm>
        <a:off x="3629491" y="1090946"/>
        <a:ext cx="1333520" cy="587342"/>
      </dsp:txXfrm>
    </dsp:sp>
    <dsp:sp modelId="{F023B6D6-53FC-431E-9632-BF5E86D52358}">
      <dsp:nvSpPr>
        <dsp:cNvPr id="0" name=""/>
        <dsp:cNvSpPr/>
      </dsp:nvSpPr>
      <dsp:spPr>
        <a:xfrm rot="21360000">
          <a:off x="5701869" y="2303772"/>
          <a:ext cx="1397068" cy="65089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Leistungsbewertung</a:t>
          </a:r>
        </a:p>
      </dsp:txBody>
      <dsp:txXfrm>
        <a:off x="5733643" y="2335546"/>
        <a:ext cx="1333520" cy="58734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258631-97B5-47F1-BF11-EFF54DC3EBA9}">
      <dsp:nvSpPr>
        <dsp:cNvPr id="0" name=""/>
        <dsp:cNvSpPr/>
      </dsp:nvSpPr>
      <dsp:spPr>
        <a:xfrm>
          <a:off x="3736181" y="0"/>
          <a:ext cx="1400175" cy="77787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/>
            <a:t>Vorteile</a:t>
          </a:r>
        </a:p>
      </dsp:txBody>
      <dsp:txXfrm>
        <a:off x="3758964" y="22783"/>
        <a:ext cx="1354609" cy="732309"/>
      </dsp:txXfrm>
    </dsp:sp>
    <dsp:sp modelId="{23A581B9-DA44-4B3C-AFB0-708648696203}">
      <dsp:nvSpPr>
        <dsp:cNvPr id="0" name=""/>
        <dsp:cNvSpPr/>
      </dsp:nvSpPr>
      <dsp:spPr>
        <a:xfrm>
          <a:off x="5758656" y="0"/>
          <a:ext cx="1400175" cy="77787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/>
            <a:t>Nachteile</a:t>
          </a:r>
        </a:p>
      </dsp:txBody>
      <dsp:txXfrm>
        <a:off x="5781439" y="22783"/>
        <a:ext cx="1354609" cy="732309"/>
      </dsp:txXfrm>
    </dsp:sp>
    <dsp:sp modelId="{A13D44E7-E9A0-41AA-9157-D063EEB97AEB}">
      <dsp:nvSpPr>
        <dsp:cNvPr id="0" name=""/>
        <dsp:cNvSpPr/>
      </dsp:nvSpPr>
      <dsp:spPr>
        <a:xfrm>
          <a:off x="5155803" y="3305968"/>
          <a:ext cx="583406" cy="583406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D3C4E9-249C-4247-B460-CA57334228ED}">
      <dsp:nvSpPr>
        <dsp:cNvPr id="0" name=""/>
        <dsp:cNvSpPr/>
      </dsp:nvSpPr>
      <dsp:spPr>
        <a:xfrm rot="21360000">
          <a:off x="3696753" y="3055972"/>
          <a:ext cx="3501506" cy="2448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707618-AE2E-44D7-A73A-F2D73F9665C3}">
      <dsp:nvSpPr>
        <dsp:cNvPr id="0" name=""/>
        <dsp:cNvSpPr/>
      </dsp:nvSpPr>
      <dsp:spPr>
        <a:xfrm rot="21360000">
          <a:off x="3698841" y="2443789"/>
          <a:ext cx="1397068" cy="65089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Kooperatives Lernen</a:t>
          </a:r>
        </a:p>
      </dsp:txBody>
      <dsp:txXfrm>
        <a:off x="3730615" y="2475563"/>
        <a:ext cx="1333520" cy="587342"/>
      </dsp:txXfrm>
    </dsp:sp>
    <dsp:sp modelId="{245C695E-3EB9-4E10-926E-64340CC918C0}">
      <dsp:nvSpPr>
        <dsp:cNvPr id="0" name=""/>
        <dsp:cNvSpPr/>
      </dsp:nvSpPr>
      <dsp:spPr>
        <a:xfrm rot="21360000">
          <a:off x="3648279" y="1743702"/>
          <a:ext cx="1397068" cy="65089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Alltagsbezug</a:t>
          </a:r>
        </a:p>
      </dsp:txBody>
      <dsp:txXfrm>
        <a:off x="3680053" y="1775476"/>
        <a:ext cx="1333520" cy="587342"/>
      </dsp:txXfrm>
    </dsp:sp>
    <dsp:sp modelId="{5FFFE74D-E34C-40F5-B4CF-F86C845EB9D7}">
      <dsp:nvSpPr>
        <dsp:cNvPr id="0" name=""/>
        <dsp:cNvSpPr/>
      </dsp:nvSpPr>
      <dsp:spPr>
        <a:xfrm rot="21360000">
          <a:off x="3597717" y="1059172"/>
          <a:ext cx="1397068" cy="65089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Selbstständigkeit</a:t>
          </a:r>
        </a:p>
      </dsp:txBody>
      <dsp:txXfrm>
        <a:off x="3629491" y="1090946"/>
        <a:ext cx="1333520" cy="587342"/>
      </dsp:txXfrm>
    </dsp:sp>
    <dsp:sp modelId="{D82B80E7-0489-40D5-B619-8C241B06911C}">
      <dsp:nvSpPr>
        <dsp:cNvPr id="0" name=""/>
        <dsp:cNvSpPr/>
      </dsp:nvSpPr>
      <dsp:spPr>
        <a:xfrm rot="21360000">
          <a:off x="5701869" y="2303772"/>
          <a:ext cx="1397068" cy="65089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Leistungsbewertung</a:t>
          </a:r>
        </a:p>
      </dsp:txBody>
      <dsp:txXfrm>
        <a:off x="5733643" y="2335546"/>
        <a:ext cx="1333520" cy="587342"/>
      </dsp:txXfrm>
    </dsp:sp>
    <dsp:sp modelId="{7A2B2BB0-64B0-4447-8C0B-98AE48E393A0}">
      <dsp:nvSpPr>
        <dsp:cNvPr id="0" name=""/>
        <dsp:cNvSpPr/>
      </dsp:nvSpPr>
      <dsp:spPr>
        <a:xfrm rot="21360000">
          <a:off x="5651307" y="1603684"/>
          <a:ext cx="1397068" cy="65089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Reduktion</a:t>
          </a:r>
        </a:p>
      </dsp:txBody>
      <dsp:txXfrm>
        <a:off x="5683081" y="1635458"/>
        <a:ext cx="1333520" cy="58734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258631-97B5-47F1-BF11-EFF54DC3EBA9}">
      <dsp:nvSpPr>
        <dsp:cNvPr id="0" name=""/>
        <dsp:cNvSpPr/>
      </dsp:nvSpPr>
      <dsp:spPr>
        <a:xfrm>
          <a:off x="3736181" y="0"/>
          <a:ext cx="1400175" cy="77787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/>
            <a:t>Vorteile</a:t>
          </a:r>
        </a:p>
      </dsp:txBody>
      <dsp:txXfrm>
        <a:off x="3758964" y="22783"/>
        <a:ext cx="1354609" cy="732309"/>
      </dsp:txXfrm>
    </dsp:sp>
    <dsp:sp modelId="{23A581B9-DA44-4B3C-AFB0-708648696203}">
      <dsp:nvSpPr>
        <dsp:cNvPr id="0" name=""/>
        <dsp:cNvSpPr/>
      </dsp:nvSpPr>
      <dsp:spPr>
        <a:xfrm>
          <a:off x="5758656" y="0"/>
          <a:ext cx="1400175" cy="77787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/>
            <a:t>Nachteile</a:t>
          </a:r>
        </a:p>
      </dsp:txBody>
      <dsp:txXfrm>
        <a:off x="5781439" y="22783"/>
        <a:ext cx="1354609" cy="732309"/>
      </dsp:txXfrm>
    </dsp:sp>
    <dsp:sp modelId="{A13D44E7-E9A0-41AA-9157-D063EEB97AEB}">
      <dsp:nvSpPr>
        <dsp:cNvPr id="0" name=""/>
        <dsp:cNvSpPr/>
      </dsp:nvSpPr>
      <dsp:spPr>
        <a:xfrm>
          <a:off x="5155803" y="3305968"/>
          <a:ext cx="583406" cy="583406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6A34E3-CB2A-443A-8194-D7A7B5E990DA}">
      <dsp:nvSpPr>
        <dsp:cNvPr id="0" name=""/>
        <dsp:cNvSpPr/>
      </dsp:nvSpPr>
      <dsp:spPr>
        <a:xfrm>
          <a:off x="3697287" y="3061716"/>
          <a:ext cx="3500437" cy="2364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B1203F-71E7-4F34-9F3B-FB301A885AEE}">
      <dsp:nvSpPr>
        <dsp:cNvPr id="0" name=""/>
        <dsp:cNvSpPr/>
      </dsp:nvSpPr>
      <dsp:spPr>
        <a:xfrm>
          <a:off x="5758656" y="2380297"/>
          <a:ext cx="1400175" cy="653415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Leistungsbewertung</a:t>
          </a:r>
        </a:p>
      </dsp:txBody>
      <dsp:txXfrm>
        <a:off x="5790553" y="2412194"/>
        <a:ext cx="1336381" cy="589621"/>
      </dsp:txXfrm>
    </dsp:sp>
    <dsp:sp modelId="{FF70FA01-DAB2-435E-A48E-C9099DF7F458}">
      <dsp:nvSpPr>
        <dsp:cNvPr id="0" name=""/>
        <dsp:cNvSpPr/>
      </dsp:nvSpPr>
      <dsp:spPr>
        <a:xfrm>
          <a:off x="5758656" y="1680210"/>
          <a:ext cx="1400175" cy="653415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Reduktion</a:t>
          </a:r>
        </a:p>
      </dsp:txBody>
      <dsp:txXfrm>
        <a:off x="5790553" y="1712107"/>
        <a:ext cx="1336381" cy="589621"/>
      </dsp:txXfrm>
    </dsp:sp>
    <dsp:sp modelId="{2CB79CBD-594F-47F1-B9FF-0D9F6D4CF720}">
      <dsp:nvSpPr>
        <dsp:cNvPr id="0" name=""/>
        <dsp:cNvSpPr/>
      </dsp:nvSpPr>
      <dsp:spPr>
        <a:xfrm>
          <a:off x="5758656" y="980122"/>
          <a:ext cx="1400175" cy="653415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Zeitaufwand</a:t>
          </a:r>
        </a:p>
      </dsp:txBody>
      <dsp:txXfrm>
        <a:off x="5790553" y="1012019"/>
        <a:ext cx="1336381" cy="589621"/>
      </dsp:txXfrm>
    </dsp:sp>
    <dsp:sp modelId="{545231AD-DD6C-48FB-B1EA-D431FD279B52}">
      <dsp:nvSpPr>
        <dsp:cNvPr id="0" name=""/>
        <dsp:cNvSpPr/>
      </dsp:nvSpPr>
      <dsp:spPr>
        <a:xfrm>
          <a:off x="3736181" y="2380297"/>
          <a:ext cx="1400175" cy="653415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Kooperatives Lernen</a:t>
          </a:r>
        </a:p>
      </dsp:txBody>
      <dsp:txXfrm>
        <a:off x="3768078" y="2412194"/>
        <a:ext cx="1336381" cy="589621"/>
      </dsp:txXfrm>
    </dsp:sp>
    <dsp:sp modelId="{ED8C1177-EDC5-47D2-91D2-4163B05EDE19}">
      <dsp:nvSpPr>
        <dsp:cNvPr id="0" name=""/>
        <dsp:cNvSpPr/>
      </dsp:nvSpPr>
      <dsp:spPr>
        <a:xfrm>
          <a:off x="3736181" y="1680210"/>
          <a:ext cx="1400175" cy="653415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Alltagsbezug</a:t>
          </a:r>
        </a:p>
      </dsp:txBody>
      <dsp:txXfrm>
        <a:off x="3768078" y="1712107"/>
        <a:ext cx="1336381" cy="589621"/>
      </dsp:txXfrm>
    </dsp:sp>
    <dsp:sp modelId="{7672CA0E-FF8E-4B24-A2AF-BA253E1A3645}">
      <dsp:nvSpPr>
        <dsp:cNvPr id="0" name=""/>
        <dsp:cNvSpPr/>
      </dsp:nvSpPr>
      <dsp:spPr>
        <a:xfrm>
          <a:off x="3736181" y="980122"/>
          <a:ext cx="1400175" cy="653415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Selbstständigkeit</a:t>
          </a:r>
        </a:p>
      </dsp:txBody>
      <dsp:txXfrm>
        <a:off x="3768078" y="1012019"/>
        <a:ext cx="1336381" cy="58962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258631-97B5-47F1-BF11-EFF54DC3EBA9}">
      <dsp:nvSpPr>
        <dsp:cNvPr id="0" name=""/>
        <dsp:cNvSpPr/>
      </dsp:nvSpPr>
      <dsp:spPr>
        <a:xfrm>
          <a:off x="3736181" y="0"/>
          <a:ext cx="1400175" cy="77787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/>
            <a:t>Vorteile</a:t>
          </a:r>
        </a:p>
      </dsp:txBody>
      <dsp:txXfrm>
        <a:off x="3758964" y="22783"/>
        <a:ext cx="1354609" cy="732309"/>
      </dsp:txXfrm>
    </dsp:sp>
    <dsp:sp modelId="{23A581B9-DA44-4B3C-AFB0-708648696203}">
      <dsp:nvSpPr>
        <dsp:cNvPr id="0" name=""/>
        <dsp:cNvSpPr/>
      </dsp:nvSpPr>
      <dsp:spPr>
        <a:xfrm>
          <a:off x="5758656" y="0"/>
          <a:ext cx="1400175" cy="77787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/>
            <a:t>Nachteile</a:t>
          </a:r>
        </a:p>
      </dsp:txBody>
      <dsp:txXfrm>
        <a:off x="5781439" y="22783"/>
        <a:ext cx="1354609" cy="732309"/>
      </dsp:txXfrm>
    </dsp:sp>
    <dsp:sp modelId="{A13D44E7-E9A0-41AA-9157-D063EEB97AEB}">
      <dsp:nvSpPr>
        <dsp:cNvPr id="0" name=""/>
        <dsp:cNvSpPr/>
      </dsp:nvSpPr>
      <dsp:spPr>
        <a:xfrm>
          <a:off x="5155803" y="3305968"/>
          <a:ext cx="583406" cy="583406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3A6E6E-A2EA-413D-AF8E-044355D2AACB}">
      <dsp:nvSpPr>
        <dsp:cNvPr id="0" name=""/>
        <dsp:cNvSpPr/>
      </dsp:nvSpPr>
      <dsp:spPr>
        <a:xfrm rot="21360000">
          <a:off x="3696753" y="3055972"/>
          <a:ext cx="3501506" cy="2448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E0ACDA-53DE-4587-8826-ACE3377D4FD5}">
      <dsp:nvSpPr>
        <dsp:cNvPr id="0" name=""/>
        <dsp:cNvSpPr/>
      </dsp:nvSpPr>
      <dsp:spPr>
        <a:xfrm rot="21360000">
          <a:off x="3702608" y="2614867"/>
          <a:ext cx="1389532" cy="479867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Kooperatives Lernen</a:t>
          </a:r>
        </a:p>
      </dsp:txBody>
      <dsp:txXfrm>
        <a:off x="3726033" y="2638292"/>
        <a:ext cx="1342682" cy="433017"/>
      </dsp:txXfrm>
    </dsp:sp>
    <dsp:sp modelId="{64ACB649-8444-4BDE-BB12-F660934231F7}">
      <dsp:nvSpPr>
        <dsp:cNvPr id="0" name=""/>
        <dsp:cNvSpPr/>
      </dsp:nvSpPr>
      <dsp:spPr>
        <a:xfrm rot="21360000">
          <a:off x="3663715" y="2101469"/>
          <a:ext cx="1389532" cy="479867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Alltagsbezug</a:t>
          </a:r>
        </a:p>
      </dsp:txBody>
      <dsp:txXfrm>
        <a:off x="3687140" y="2124894"/>
        <a:ext cx="1342682" cy="433017"/>
      </dsp:txXfrm>
    </dsp:sp>
    <dsp:sp modelId="{EDF7EA0F-F7A4-4A18-BCBC-097C8EB9E5B4}">
      <dsp:nvSpPr>
        <dsp:cNvPr id="0" name=""/>
        <dsp:cNvSpPr/>
      </dsp:nvSpPr>
      <dsp:spPr>
        <a:xfrm rot="21360000">
          <a:off x="3624821" y="1588072"/>
          <a:ext cx="1389532" cy="479867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Selbstständigkeit</a:t>
          </a:r>
        </a:p>
      </dsp:txBody>
      <dsp:txXfrm>
        <a:off x="3648246" y="1611497"/>
        <a:ext cx="1342682" cy="433017"/>
      </dsp:txXfrm>
    </dsp:sp>
    <dsp:sp modelId="{BB7C0514-CF48-4B46-A1DE-7AF5B7732862}">
      <dsp:nvSpPr>
        <dsp:cNvPr id="0" name=""/>
        <dsp:cNvSpPr/>
      </dsp:nvSpPr>
      <dsp:spPr>
        <a:xfrm rot="21360000">
          <a:off x="3585927" y="1074674"/>
          <a:ext cx="1389532" cy="479867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Kompetenzförderung</a:t>
          </a:r>
        </a:p>
      </dsp:txBody>
      <dsp:txXfrm>
        <a:off x="3609352" y="1098099"/>
        <a:ext cx="1342682" cy="433017"/>
      </dsp:txXfrm>
    </dsp:sp>
    <dsp:sp modelId="{72B091D6-5A40-475C-BF35-7731D1E7DAA8}">
      <dsp:nvSpPr>
        <dsp:cNvPr id="0" name=""/>
        <dsp:cNvSpPr/>
      </dsp:nvSpPr>
      <dsp:spPr>
        <a:xfrm rot="21360000">
          <a:off x="5725083" y="2474849"/>
          <a:ext cx="1389532" cy="479867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Leistungsbewertung</a:t>
          </a:r>
        </a:p>
      </dsp:txBody>
      <dsp:txXfrm>
        <a:off x="5748508" y="2498274"/>
        <a:ext cx="1342682" cy="433017"/>
      </dsp:txXfrm>
    </dsp:sp>
    <dsp:sp modelId="{178A727E-8A4C-4160-9246-CC736C9E3574}">
      <dsp:nvSpPr>
        <dsp:cNvPr id="0" name=""/>
        <dsp:cNvSpPr/>
      </dsp:nvSpPr>
      <dsp:spPr>
        <a:xfrm rot="21360000">
          <a:off x="5686190" y="1961452"/>
          <a:ext cx="1389532" cy="479867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Reduktion</a:t>
          </a:r>
        </a:p>
      </dsp:txBody>
      <dsp:txXfrm>
        <a:off x="5709615" y="1984877"/>
        <a:ext cx="1342682" cy="433017"/>
      </dsp:txXfrm>
    </dsp:sp>
    <dsp:sp modelId="{8B1D5AF6-264A-4EE9-BECF-F9A598ADAD20}">
      <dsp:nvSpPr>
        <dsp:cNvPr id="0" name=""/>
        <dsp:cNvSpPr/>
      </dsp:nvSpPr>
      <dsp:spPr>
        <a:xfrm rot="21360000">
          <a:off x="5647296" y="1448054"/>
          <a:ext cx="1389532" cy="479867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Zeitaufwand</a:t>
          </a:r>
        </a:p>
      </dsp:txBody>
      <dsp:txXfrm>
        <a:off x="5670721" y="1471479"/>
        <a:ext cx="1342682" cy="4330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22EA888-9F92-42AB-9415-B6E3F5F4ED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1F5DB41-0BEC-4010-9CA0-8AED454E9D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77BFB-2A27-47F3-B947-A09D1C091104}" type="datetimeFigureOut">
              <a:rPr lang="de-DE" smtClean="0"/>
              <a:t>11.07.2023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1E2BD12-486A-4D97-9ADA-A8A4446BA95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53648E2-7AAA-4401-9098-0A2A99A558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0FE97-C1AE-456C-9C01-3EF6807CAC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373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0T11:55:09.3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3054 46 456 0 0,'-30'3'-12'0'0,"26"-2"76"0"0,-1 0 1 0 0,1-1-1 0 0,-1 1 1 0 0,1-1 0 0 0,-1 0-1 0 0,-8-1 1 0 0,1-1 158 0 0,0 0 0 0 0,0 1 0 0 0,0 1 0 0 0,0 0 0 0 0,-13 2 1 0 0,-18 0 141 0 0,-48 3-365 0 0,82-5 5 0 0,0 0-1 0 0,0 0 1 0 0,-1-1 0 0 0,1 0 0 0 0,-15-5 0 0 0,14 4 7 0 0,-1 0 1 0 0,-19-1 0 0 0,12 2 61 0 0,-33-6 1 0 0,35 4 61 0 0,-32-1 0 0 0,-5 3-7 0 0,-43 2 78 0 0,5 0-157 0 0,52-2-36 0 0,-45-4-14 0 0,3 0 0 0 0,-71 1 0 0 0,58-1 13 0 0,62 2 9 0 0,0 1 0 0 0,-40 3 0 0 0,63 0 7 0 0,1 0 0 0 0,0-1 0 0 0,-1 0 0 0 0,-8-2 0 0 0,13 2-12 0 0,0 0 0 0 0,0 0 0 0 0,0 0-1 0 0,0 0 1 0 0,0 1 0 0 0,-8 2 0 0 0,-12 1 17 0 0,9-2 14 0 0,0-1 0 0 0,-22 7 0 0 0,20-4-39 0 0,1-2 0 0 0,-1 0 0 0 0,0 0 0 0 0,1-2 0 0 0,-1 0 0 0 0,0 0 0 0 0,-19-5 0 0 0,28 5-9 0 0,0-1 0 0 0,0 1 0 0 0,0 1 0 0 0,-12 1 0 0 0,-15 1 0 0 0,-12-1 0 0 0,34 0 0 0 0,-1-2 0 0 0,0 0 0 0 0,0 0 0 0 0,-19-4 0 0 0,-10-2 0 0 0,-9-3 0 0 0,37 7 0 0 0,0 0 0 0 0,-24 0 0 0 0,3 0 0 0 0,28 2 0 0 0,0 0 0 0 0,0 0 0 0 0,-14 3 0 0 0,-20 1 0 0 0,33-4 1 0 0,-1 1 1 0 0,1 0-1 0 0,-1 1 0 0 0,1-1 1 0 0,0 2-1 0 0,0-1 0 0 0,-17 8 1 0 0,6-4 65 0 0,18-5-61 0 0,-1-1 0 0 0,1 1 1 0 0,0-1-1 0 0,0 1 0 0 0,-1 0 0 0 0,1 0 0 0 0,0 0 1 0 0,0 0-1 0 0,-3 2 0 0 0,5-3-1 0 0,-1 1 0 0 0,0 0 0 0 0,0-1 0 0 0,1 1 0 0 0,-1 0 0 0 0,0-1 0 0 0,0 1 0 0 0,0-1 0 0 0,0 1 0 0 0,0-1 0 0 0,0 0 0 0 0,0 1 0 0 0,0-1 0 0 0,0 0 0 0 0,0 0 0 0 0,0 0 0 0 0,0 0 0 0 0,0 1 0 0 0,0-1 0 0 0,0-1 0 0 0,0 1 0 0 0,0 0 0 0 0,0 0 0 0 0,0 0 0 0 0,0 0 0 0 0,-1-1 0 0 0,1 0 0 0 0,-6 0 2 0 0,0 1 0 0 0,0 0 0 0 0,0 0-1 0 0,0 0 1 0 0,0 0 0 0 0,0 1 0 0 0,0 1 0 0 0,0-1 0 0 0,0 1 0 0 0,0 0 0 0 0,-9 5 0 0 0,12-6-5 0 0,1 0 0 0 0,0 0 1 0 0,0-1-1 0 0,0 1 1 0 0,0-1-1 0 0,-1 0 0 0 0,1 1 1 0 0,-6-2-1 0 0,-1 1 43 0 0,0 2-34 0 0,-1 5 20 0 0,10-5-22 0 0,-1-1 0 0 0,0 1 0 0 0,-1-1 0 0 0,1 0 0 0 0,0 0 0 0 0,0 1 0 0 0,0-1 0 0 0,-1-1 0 0 0,1 1 0 0 0,-1 0 0 0 0,1 0 0 0 0,0-1 0 0 0,-3 1 0 0 0,-7 3 52 0 0,10-3-56 0 0,-1 0 0 0 0,1-1 0 0 0,0 1 1 0 0,0 0-1 0 0,0-1 0 0 0,0 1 0 0 0,0-1 0 0 0,-1 0 0 0 0,1 0 0 0 0,0 0 0 0 0,0 0 0 0 0,0 0 1 0 0,-1 0-1 0 0,1-1 0 0 0,-2 0 0 0 0,-13-2 83 0 0,15 2-84 0 0,1 1 0 0 0,0 0 0 0 0,0-1 0 0 0,-1 1 0 0 0,1 0 0 0 0,0 0 0 0 0,-1 0 0 0 0,1 0 0 0 0,0 0 0 0 0,-1 0 0 0 0,1 0 0 0 0,0 0 0 0 0,0 1 0 0 0,-1-1 0 0 0,0 1 0 0 0,-4 0 21 0 0,4 0-17 0 0,0-1 0 0 0,0 0 0 0 0,0 0-1 0 0,0 0 1 0 0,1 0 0 0 0,-1 0 0 0 0,0 0 0 0 0,0-1-1 0 0,0 1 1 0 0,0-1 0 0 0,0 1 0 0 0,0-1 0 0 0,-2-1-1 0 0,-17-3 39 0 0,15 4-46 0 0,3 0 0 0 0,1 0 0 0 0,-1 1 0 0 0,0 0 0 0 0,0 0 0 0 0,1 0 0 0 0,-1 0 0 0 0,0 0 0 0 0,0 0 0 0 0,0 1 0 0 0,1-1 0 0 0,-5 2 0 0 0,3 0 0 0 0,-1-1 0 0 0,1 0 0 0 0,-1 0 0 0 0,-7 0 0 0 0,-8 2 0 0 0,16-2 21 0 0,1-1 0 0 0,-1 0 1 0 0,0 0-1 0 0,0 0 0 0 0,0-1 0 0 0,0 1 1 0 0,1-1-1 0 0,-1 0 0 0 0,-5-2 0 0 0,3 1 23 0 0,0 0 0 0 0,0 1 0 0 0,0 0 0 0 0,-11-1 0 0 0,5 2-33 0 0,-3 1-67 0 0,-1-2-1 0 0,0 0 0 0 0,-15-3 0 0 0,1-6-15 0 0,-17 0-280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0T11:55:29.3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264 5 1408 0 0,'0'0'65'0'0,"-2"0"-6"0"0,-79-4 3052 0 0,71 4-2364 0 0,0 1 1 0 0,1 1 0 0 0,-15 3 0 0 0,13-2-849 0 0,0 0-1 0 0,0-2 1 0 0,-18 2 0 0 0,-14-3-2065 0 0,21 0-17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0T11:55:37.4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3565 88 3768 0 0,'0'0'6944'0'0,"-3"-1"-6827"0"0,-13-7 24 0 0,6 5-125 0 0,0 1-1 0 0,0 0 1 0 0,1 1 0 0 0,-1 0-1 0 0,0 1 1 0 0,0 0-1 0 0,-13 2 1 0 0,-15-1 9 0 0,25-1-25 0 0,-13 0 0 0 0,-39 10 10 0 0,40-9 43 0 0,20-2-52 0 0,-55-2 48 0 0,-21-3 30 0 0,57 4-61 0 0,0 0 1 0 0,0 2 0 0 0,-34 3-1 0 0,26 4 32 0 0,27-5-47 0 0,-1-1 0 0 0,0 1 0 0 0,-1-1 0 0 0,-10 1-1 0 0,-75-2 105 0 0,44 6-22 0 0,13-5-31 0 0,28 0-53 0 0,-1 0 0 0 0,1-1 1 0 0,-1 0-1 0 0,1-1 0 0 0,-1 1 0 0 0,1-1 0 0 0,-1-1 0 0 0,-9-2 0 0 0,4 0 27 0 0,0 1-1 0 0,0 0 0 0 0,0 1 0 0 0,-15 0 1 0 0,5 0 87 0 0,17 1-75 0 0,1 0-1 0 0,-1-1 1 0 0,1 1-1 0 0,-11-6 1 0 0,12 5-5 0 0,-1 0 1 0 0,0 0-1 0 0,1 1 1 0 0,-1 0-1 0 0,0-1 1 0 0,0 2-1 0 0,-9-2 1 0 0,-34 2 206 0 0,-3 1-182 0 0,25 1-27 0 0,0-2-1 0 0,0-1 0 0 0,-30-5 1 0 0,37 3-33 0 0,0 1 0 0 0,-25 0 0 0 0,26 2 0 0 0,0-1 0 0 0,-30-5 0 0 0,38 4 0 0 0,0 1 0 0 0,-15-1 0 0 0,14 2 0 0 0,1-1 0 0 0,0 0 0 0 0,-12-3 0 0 0,2 1 17 0 0,0 1 1 0 0,0 0 0 0 0,0 1 0 0 0,-26 3 0 0 0,4-1 10 0 0,-141 9 31 0 0,149-9 33 0 0,-45 7 0 0 0,73-7-71 0 0,0-1 1 0 0,0 0-1 0 0,0-1 1 0 0,0 0 0 0 0,0 0-1 0 0,-8-2 1 0 0,-14-2 63 0 0,-19-3 19 0 0,38 5-84 0 0,1 1 1 0 0,-1 0-1 0 0,0 1 1 0 0,0 0-1 0 0,-1 1 1 0 0,1 0-1 0 0,-12 1 1 0 0,12 1-21 0 0,-1 0 0 0 0,0-1 0 0 0,-16 1 0 0 0,-10 2 0 0 0,31-2 0 0 0,0-1 0 0 0,1 0 0 0 0,-1-1 0 0 0,0 1 0 0 0,0-1 0 0 0,1 0 0 0 0,-1 0 0 0 0,0-1 0 0 0,0 0 0 0 0,-5-1 0 0 0,0 0 0 0 0,-1 0 0 0 0,-1 1 0 0 0,1 0 0 0 0,0 0 0 0 0,-22 2 0 0 0,15 0 0 0 0,-24-2 0 0 0,30 0 0 0 0,-35-6 0 0 0,44 7 0 0 0,1-1 0 0 0,-1 1 0 0 0,0 0 0 0 0,1 0 0 0 0,-1 0 0 0 0,0 0 0 0 0,-3 0 0 0 0,-16 1 0 0 0,19-2 0 0 0,-5-1 0 0 0,-1 1 0 0 0,0 0 0 0 0,1 1 0 0 0,-17 1 0 0 0,-16-1 0 0 0,21 4 0 0 0,2-1 0 0 0,5-5 0 0 0,9 2 0 0 0,0-1 0 0 0,0 0 0 0 0,1 1 0 0 0,-1 0 0 0 0,0 0 0 0 0,0 0 0 0 0,0 0 0 0 0,-6 2 0 0 0,0 0 0 0 0,2-1 0 0 0,0 0 0 0 0,0 0 0 0 0,-1-1 0 0 0,1 0 0 0 0,0 0 0 0 0,0-1 0 0 0,0 0 0 0 0,-13-3 0 0 0,17 4 0 0 0,1-1 0 0 0,-1 1 0 0 0,0-1 0 0 0,0 1 0 0 0,0 1 0 0 0,0-1 0 0 0,0 0 0 0 0,0 1 0 0 0,-7 2 0 0 0,5-1 0 0 0,0-1 0 0 0,0 0 0 0 0,0 0 0 0 0,0-1 0 0 0,-10 0 0 0 0,-6-2 0 0 0,-1 1 0 0 0,1 1 0 0 0,-1 2 0 0 0,-34 5 0 0 0,54-7 0 0 0,0 0 0 0 0,0 0 0 0 0,0 0 0 0 0,0 0 0 0 0,-1 0 0 0 0,1-1 0 0 0,-3 0 0 0 0,3 0 0 0 0,0 0 0 0 0,1 1 0 0 0,-1 0 0 0 0,0-1 0 0 0,0 1 0 0 0,-5 1 0 0 0,-13 2 0 0 0,1-1 0 0 0,-33 0 0 0 0,38-3 0 0 0,13 1 0 0 0,0 0 0 0 0,0-1 0 0 0,0 1 0 0 0,0 0 0 0 0,0 0 0 0 0,-1 0 0 0 0,1 0 0 0 0,0 1 0 0 0,0-1 0 0 0,0 1 0 0 0,0-1 0 0 0,-3 2 0 0 0,3-1 0 0 0,0 0 0 0 0,1-1 0 0 0,-1 1 0 0 0,0-1 0 0 0,0 1 0 0 0,0-1 0 0 0,0 0 0 0 0,1 0 0 0 0,-1 0 0 0 0,0 0 0 0 0,0 0 0 0 0,0 0 0 0 0,0 0 0 0 0,0 0 0 0 0,1-1 0 0 0,-4 0 0 0 0,1 0 0 0 0,-7 1 0 0 0,-28 4 0 0 0,36-3 0 0 0,1 0 0 0 0,-1 0 0 0 0,0-1 0 0 0,0 1 0 0 0,0-1 0 0 0,0 0 0 0 0,0 0 0 0 0,-1 0 0 0 0,1 0 0 0 0,0 0 0 0 0,-4-1 0 0 0,-6-1 0 0 0,-21 2 0 0 0,32 1-4 0 0,-12-7 28 0 0,12 5 268 0 0,1 0-212 0 0,-6-2-80 0 0,5 3-52 0 0,2-10-550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0T11:55:12.11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2684 78 1376 0 0,'4'-11'4442'0'0,"2"-34"812"0"0,-17 39-5174 0 0,10 5-80 0 0,-1 1 0 0 0,1-1 0 0 0,-1 1 0 0 0,1-1 0 0 0,-1 1 0 0 0,0 0 0 0 0,1 0 0 0 0,-1 0 0 0 0,1 0 0 0 0,-1 0 0 0 0,0 0 0 0 0,1 0 0 0 0,-1 0 0 0 0,1 1 0 0 0,-1-1 0 0 0,1 1 0 0 0,-1-1 0 0 0,-2 2 0 0 0,2-1 0 0 0,0-1 0 0 0,1 1 0 0 0,-1 0 0 0 0,0-1 0 0 0,0 1 0 0 0,0-1 0 0 0,0 0 0 0 0,0 0 0 0 0,0 0 0 0 0,0 0 0 0 0,0 0 0 0 0,-4 0 0 0 0,2-3 0 0 0,-1 1 0 0 0,-14 1 0 0 0,-20 1 5 0 0,-56-9 0 0 0,77 8 13 0 0,0 0-1 0 0,-25 1 0 0 0,13 1-5 0 0,-19-3 38 0 0,29 0-49 0 0,0 2 0 0 0,-20 1 1 0 0,18 0-2 0 0,-37-2 0 0 0,36 0 0 0 0,-30 2 0 0 0,20 5 0 0 0,27-4 0 0 0,0 0 0 0 0,0-1 0 0 0,-1 0 0 0 0,1 0 0 0 0,0-1 0 0 0,-9 0 0 0 0,10 0 0 0 0,0-1 0 0 0,0 2 0 0 0,0-1 0 0 0,0 1 0 0 0,0-1 0 0 0,-7 4 0 0 0,-17 1 0 0 0,-153 0 84 0 0,151-5-51 0 0,17 0-29 0 0,-1 2-1 0 0,-20 4 1 0 0,23-3-2 0 0,1-1 0 0 0,-1-1-1 0 0,0 0 1 0 0,0 0 0 0 0,-20-2-1 0 0,18-1 8 0 0,1 0 0 0 0,-1 2 0 0 0,0-1 0 0 0,1 2 0 0 0,-28 4 0 0 0,15-2-9 0 0,-1 0 0 0 0,-33-1 0 0 0,50-2 0 0 0,1 1 0 0 0,-1 0 0 0 0,-9 3 0 0 0,-6 1 0 0 0,-57 9 53 0 0,60-10-40 0 0,-16 1-15 0 0,13-4 2 0 0,-30 5 0 0 0,30-2 0 0 0,-30 0 0 0 0,-81-8 0 0 0,130 3 0 0 0,0 1 0 0 0,0-1 0 0 0,-10-3 0 0 0,-16-1 0 0 0,21 6 0 0 0,3-1 0 0 0,1 0 0 0 0,0-1 0 0 0,-1 1 0 0 0,-12-4 0 0 0,-10-1 0 0 0,-17 0 0 0 0,42 4-8 0 0,0 0 0 0 0,0 1 0 0 0,0-1 0 0 0,-1 1 0 0 0,1 1 0 0 0,0-1 0 0 0,-7 2 0 0 0,-13 0 8 0 0,0 1 0 0 0,8 2 0 0 0,14-3 0 0 0,-1 0 0 0 0,1-1 0 0 0,-1 0 0 0 0,0 0 0 0 0,1 0 0 0 0,-1 0 0 0 0,0-1 0 0 0,0 0 0 0 0,-7 0 0 0 0,7 0 0 0 0,-1 0 1 0 0,0 0 0 0 0,1 0-1 0 0,-1 0 1 0 0,0 1 0 0 0,0-1-1 0 0,1 1 1 0 0,-1 0 0 0 0,1 1-1 0 0,-7 1 1 0 0,7-1 2 0 0,-10 1 77 0 0,0 0 0 0 0,-21 1 0 0 0,-1 1-9 0 0,33-5-91 0 0,0 0 0 0 0,-1 0 0 0 0,1 0-1 0 0,0 0 1 0 0,-1-1 0 0 0,-4 0 0 0 0,5 0-2 0 0,-1 0-1 0 0,1 1 1 0 0,-1-1 0 0 0,0 1-1 0 0,0 0 1 0 0,-6 1 0 0 0,-2 1 12 0 0,3 0 10 0 0,-1 0-1 0 0,1-1 0 0 0,0 0 0 0 0,0-1 1 0 0,-1 0-1 0 0,1 0 0 0 0,0-1 0 0 0,-13-2 1 0 0,16 1 27 0 0,-1 1 1 0 0,1 0 0 0 0,0 0 0 0 0,0 1 0 0 0,0-1 0 0 0,-9 2-1 0 0,3-1-33 0 0,10 0-62 0 0,-11 1 112 0 0,12-1-129 0 0,0 1 66 0 0,1-1-1 0 0,-1 1 0 0 0,0-1 0 0 0,1 1 0 0 0,-1-1 0 0 0,0 0 1 0 0,1 1-1 0 0,-1-1 0 0 0,0 0 0 0 0,0 1 0 0 0,1-1 0 0 0,-1 0 0 0 0,0 0 1 0 0,0 0-1 0 0,1 0 0 0 0,-1 0 0 0 0,0 0 0 0 0,0 0 0 0 0,0 0 1 0 0,1 0-1 0 0,-1 0 0 0 0,0 0 0 0 0,0-1 0 0 0,1 1 0 0 0,-1 0 1 0 0,-1-1-1 0 0,-13-7-252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0T11:55:15.7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3195 110 1376 0 0,'0'0'2763'0'0,"-1"-2"-2537"0"0,0 1-205 0 0,0-1 0 0 0,0 1-1 0 0,0 0 1 0 0,0 0 0 0 0,0 0 0 0 0,-1 0-1 0 0,1 0 1 0 0,0 0 0 0 0,-1 1-1 0 0,1-1 1 0 0,-2 0 0 0 0,-8-5 160 0 0,9 5-59 0 0,1 0-65 0 0,0 1 0 0 0,0 0 0 0 0,1 0 0 0 0,-1-1 0 0 0,0 1 0 0 0,1 0 0 0 0,-1-1 0 0 0,0 1 0 0 0,1 0 0 0 0,-1-1 0 0 0,0 1 0 0 0,1-1 0 0 0,-1 0 0 0 0,1 1 0 0 0,-1-1 0 0 0,1 1 0 0 0,-1-1 0 0 0,-2-1 458 0 0,1 2-437 0 0,1 0 10 0 0,0 0-1 0 0,-1 0 0 0 0,1 0 0 0 0,-1 0 0 0 0,1 0 1 0 0,0 0-1 0 0,-1-1 0 0 0,1 1 0 0 0,0-1 1 0 0,-5 0 664 0 0,6 1-740 0 0,0 0 1 0 0,0 0 0 0 0,0 0 0 0 0,0 0 0 0 0,0 0 0 0 0,0 0 0 0 0,0 0 0 0 0,-1 0-1 0 0,-1-1 349 0 0,2 1-348 0 0,0 0 0 0 0,0 0 0 0 0,0 0 0 0 0,0 0-1 0 0,0-1 1 0 0,-4-1 40 0 0,-10 5 1052 0 0,2 3-1106 0 0,-7 7 12 0 0,16-11-5 0 0,0-1-1 0 0,0 0 0 0 0,0 0 0 0 0,0 0 1 0 0,-1 0-1 0 0,1-1 0 0 0,-5 1 0 0 0,-8 2 7 0 0,6 0 20 0 0,0-2 1 0 0,0 1 0 0 0,1-1 0 0 0,-1-1 0 0 0,0 1-1 0 0,0-2 1 0 0,0 1 0 0 0,0-2 0 0 0,-12-2 0 0 0,19 4-17 0 0,-1-1 0 0 0,0 1 1 0 0,0 0-1 0 0,0 0 1 0 0,-7 1-1 0 0,-40 3 142 0 0,17-5-121 0 0,-82 5 59 0 0,67-4-83 0 0,34 0-14 0 0,-1 0 1 0 0,-17 2-1 0 0,1-3 1 0 0,27 0 0 0 0,-1 1 0 0 0,0 0 0 0 0,1 0 0 0 0,-1 0 0 0 0,-7 2 0 0 0,-18 2-22 0 0,-1 0 0 0 0,-64-3 0 0 0,58-1 16 0 0,-44 6 6 0 0,69-5 14 0 0,0 0 1 0 0,-26 6-1 0 0,-10 1 15 0 0,-22-10-103 0 0,62 3 71 0 0,0-1-1 0 0,1 0 0 0 0,-1 0 1 0 0,0-1-1 0 0,0 0 1 0 0,-11-3-1 0 0,7 2-23 0 0,1 0 0 0 0,-24 2 1 0 0,-6-1-22 0 0,14-1 21 0 0,-50 2 1 0 0,59 1 26 0 0,0-2 0 0 0,0 0 0 0 0,-20-4 0 0 0,15 2 0 0 0,-29-1 0 0 0,23 5 2 0 0,19 0-51 0 0,0-1 1 0 0,-1 0-1 0 0,-17-3 1 0 0,8-1 3 0 0,0 2 0 0 0,0 0 0 0 0,1 1 0 0 0,-36 4 1 0 0,35-2 44 0 0,-39-3 0 0 0,11 0 0 0 0,-30-2-11 0 0,74 3-14 0 0,0 2 0 0 0,-1-1 0 0 0,1 0 0 0 0,-10 3 0 0 0,14-2 22 0 0,0-1 0 0 0,0 0 0 0 0,0 0 0 0 0,-1 0 0 0 0,1 0 0 0 0,0 0-1 0 0,0 0 1 0 0,0 0 0 0 0,-1 0 0 0 0,1 0 0 0 0,0 0 0 0 0,0-1 0 0 0,0 1 0 0 0,-2-1 0 0 0,-7-3-7 0 0,7 3 4 0 0,1 0-1 0 0,-1 0 0 0 0,0 0 0 0 0,0 0 1 0 0,0 0-1 0 0,0 1 0 0 0,-5-1 0 0 0,-7 2 1 0 0,11-1 23 0 0,1 0-1 0 0,-1 1 0 0 0,0-1 1 0 0,0-1-1 0 0,0 1 1 0 0,1 0-1 0 0,-1-1 0 0 0,-4-1 1 0 0,-4-3 10 0 0,8 3-22 0 0,0 0 1 0 0,0 1-1 0 0,0-1 0 0 0,-1 1 0 0 0,1 0 0 0 0,-8-1 1 0 0,9 2-18 0 0,0 0 1 0 0,0-1 0 0 0,0 0 0 0 0,-1 1 0 0 0,-4-3-1 0 0,0 0-19 0 0,-10-2 18 0 0,1 1-1 0 0,-1 1 1 0 0,-27-1 0 0 0,44 4 13 0 0,0 0 0 0 0,0 0 0 0 0,0 0 0 0 0,0 0 0 0 0,0 0 0 0 0,0 0 0 0 0,0 0 0 0 0,0-1 0 0 0,0 1 0 0 0,0 0 0 0 0,0-1 0 0 0,0 1 0 0 0,0 0 0 0 0,0-1 0 0 0,0 1 0 0 0,0-2 0 0 0,-2 1 0 0 0,1 0 0 0 0,0-1 0 0 0,-1 1 0 0 0,1 0 0 0 0,-1 0 0 0 0,0 0 0 0 0,1 1 0 0 0,-1-1 0 0 0,0 1 0 0 0,-4-1 0 0 0,-33-12 0 0 0,26 13-11 0 0,11 0-42 0 0,0-1-1 0 0,-1-1 46 0 0,-17-5-48 0 0,-10-3 99 0 0,15 6-32 0 0,15 4-11 0 0,-22-3 0 0 0,-5 5 0 0 0,15-3 0 0 0,6 0 0 0 0,0 1 0 0 0,-1 0 0 0 0,1 0 0 0 0,-14 3 0 0 0,9-1 0 0 0,-33-1 0 0 0,6-3 0 0 0,26 2 2 0 0,6 1-6 0 0,-1-1 1 0 0,1 0 0 0 0,-14-2 0 0 0,-5 1-43 0 0,-27 1 49 0 0,3 0 104 0 0,40 0-88 0 0,0 0-1 0 0,-20 3 1 0 0,15-2 0 0 0,-73-3 186 0 0,85 1-183 0 0,0 1 1 0 0,0 0-1 0 0,0 0 1 0 0,-1 1-1 0 0,1-1 1 0 0,0 1-1 0 0,0-1 0 0 0,0 1 1 0 0,-5 2-1 0 0,0 0 29 0 0,-24 6 421 0 0,30-8-408 0 0,-4-1 1 0 0,4 0-63 0 0,4 0 48 0 0,13 0-170 0 0,-24 0 11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0T11:55:18.1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1969 142 1840 0 0,'-1'-1'1940'0'0,"-1"-2"-1673"0"0,0 0 1 0 0,0 0 0 0 0,0 1-1 0 0,-1-1 1 0 0,1 1-1 0 0,-1 0 1 0 0,1 0-1 0 0,-6-4 1 0 0,7 5-130 0 0,-2 1-2 0 0,-6-1 31 0 0,1 0 0 0 0,-1-1-1 0 0,1 0 1 0 0,0 0-1 0 0,-14-6 1 0 0,12 4 44 0 0,5 2-136 0 0,1 1-1 0 0,-1 0 1 0 0,1 0-1 0 0,-1 0 1 0 0,1 0-1 0 0,-1 1 1 0 0,0 0 0 0 0,0 0-1 0 0,1 0 1 0 0,-1 0-1 0 0,-4 2 1 0 0,8-2-73 0 0,-5 1 28 0 0,-1 0 0 0 0,1 0 0 0 0,-1 0 0 0 0,1-1 0 0 0,-1 0-1 0 0,0-1 1 0 0,-12-2 0 0 0,11 2 0 0 0,1-1 1 0 0,-1 1-1 0 0,-11-1 0 0 0,-16-2 77 0 0,16 0-67 0 0,3 0 83 0 0,1 0-1 0 0,-1 1 1 0 0,0 0 0 0 0,-1 2-1 0 0,1 0 1 0 0,-32 2 0 0 0,26 2-58 0 0,0-1 0 0 0,0-1 1 0 0,0-1-1 0 0,0-1 0 0 0,-24-4 1 0 0,20 6-18 0 0,22-1-44 0 0,0 0 1 0 0,0 1-1 0 0,0-1 1 0 0,1-1 0 0 0,-1 1-1 0 0,-5-1 1 0 0,3-1-5 0 0,-1 0 0 0 0,1 0 0 0 0,-1 1 0 0 0,0 0 0 0 0,0 1 0 0 0,1-1 0 0 0,-1 1 0 0 0,0 1 0 0 0,0-1 0 0 0,-9 3 0 0 0,7-2 13 0 0,1 0 0 0 0,-1 0 1 0 0,1-1-1 0 0,-1 0 0 0 0,1-1 1 0 0,-1 0-1 0 0,-10-3 0 0 0,6 2 30 0 0,-27-1 0 0 0,-43 2 21 0 0,49 1-42 0 0,22 0-8 0 0,1 0 0 0 0,-21-2 0 0 0,19-1-14 0 0,6 1 0 0 0,-1 1 0 0 0,1-1 0 0 0,-11 1 0 0 0,6 1 0 0 0,-22-5 0 0 0,25 3 0 0 0,0 1 0 0 0,0 0 0 0 0,0 0 0 0 0,0 1 0 0 0,-9 1 0 0 0,-41 3 46 0 0,41-3-16 0 0,-1 1 0 0 0,-32 6 0 0 0,-57 11-96 0 0,45-9 36 0 0,49-9 29 0 0,0-1 1 0 0,1 0 0 0 0,-1 0-1 0 0,0-1 1 0 0,1-1 0 0 0,-22-5-1 0 0,16 3 6 0 0,0 1-1 0 0,-29-2 0 0 0,30 5 38 0 0,1-2 0 0 0,-1 0 0 0 0,1-1 0 0 0,0-1 0 0 0,-27-9 0 0 0,33 8 17 0 0,5 3-35 0 0,1 0 0 0 0,0 0-1 0 0,-1 1 1 0 0,-6-2 0 0 0,7 3-27 0 0,1-1 0 0 0,0 0 1 0 0,-1 0-1 0 0,1 0 0 0 0,-7-3 1 0 0,6 3-78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0T11:55:19.2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0 920 0 0,'0'0'80'0'0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0T11:55:19.8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1903 1 920 0 0,'0'0'6494'0'0,"-12"0"-5510"0"0,9-1-934 0 0,-21 2-10 0 0,-14 10-40 0 0,29-10 34 0 0,1 2 1 0 0,-17 6 0 0 0,17-7-22 0 0,6-1-9 0 0,0 0 0 0 0,-1-1 1 0 0,1 1-1 0 0,-1-1 0 0 0,1 1 0 0 0,-1-1 0 0 0,-2 0 0 0 0,2 0 16 0 0,0 0-1 0 0,0 0 0 0 0,0 0 1 0 0,1 1-1 0 0,-1-1 0 0 0,0 1 1 0 0,-3 1-1 0 0,0 0-1 0 0,0-1 0 0 0,0 1 0 0 0,0-1 0 0 0,0 0 0 0 0,0-1 0 0 0,0 0-1 0 0,0 0 1 0 0,0 0 0 0 0,0 0 0 0 0,0-1 0 0 0,0 0 0 0 0,0 0 0 0 0,0-1 0 0 0,0 0 0 0 0,-8-4 0 0 0,2 3-18 0 0,8 4-1 0 0,-1-1 1 0 0,1 0-1 0 0,0 1 1 0 0,-1 0 0 0 0,-3 1-1 0 0,-1 1 3 0 0,1-2 1 0 0,0 1-1 0 0,-1-1 0 0 0,0 0 0 0 0,-10-1 0 0 0,14-1 22 0 0,-23 3 6 0 0,18 0-9 0 0,0 0 0 0 0,1 0-1 0 0,-12 5 1 0 0,14-4-5 0 0,1 0 0 0 0,-1-1-1 0 0,0 0 1 0 0,-1-1-1 0 0,1 0 1 0 0,0 0 0 0 0,0 0-1 0 0,-9-1 1 0 0,-17-1-16 0 0,18 0 0 0 0,0 1 0 0 0,-25-6 0 0 0,26 4 0 0 0,0 0 0 0 0,0 1 0 0 0,-16 0 0 0 0,26 1-1 0 0,0 0 0 0 0,0-1 0 0 0,1 1-1 0 0,-8-3 1 0 0,9 2 11 0 0,0 1-1 0 0,0-1 0 0 0,0 1 0 0 0,0-1 1 0 0,0 1-1 0 0,0 0 0 0 0,0 0 0 0 0,-1-1 1 0 0,1 2-1 0 0,0-1 0 0 0,0 0 0 0 0,0 0 1 0 0,0 1-1 0 0,-3 0 0 0 0,-1 1 77 0 0,1-2 0 0 0,0 1 0 0 0,0 0 0 0 0,-7-1 0 0 0,-8 1 111 0 0,-5 0 3 0 0,20-1-157 0 0,0 1-1 0 0,0-1 1 0 0,1 0-1 0 0,-1 1 1 0 0,-7 2 0 0 0,5-1-49 0 0,0-1 0 0 0,0 1 1 0 0,0-2-1 0 0,0 1 0 0 0,0-1 0 0 0,0 0 1 0 0,-14-2-1 0 0,13 1 3 0 0,-1 0 0 0 0,1 1 0 0 0,-1 0-1 0 0,-9 2 1 0 0,8-1 43 0 0,0 0-1 0 0,-17-1 1 0 0,17 0-22 0 0,0 0 0 0 0,-16 2-1 0 0,-8 0 535 0 0,29-3-482 0 0,-1 1-1 0 0,1 1 1 0 0,0-1-1 0 0,-1 1 1 0 0,1-1-1 0 0,-7 3 1 0 0,4-1-49 0 0,-1 0 0 0 0,1-1-1 0 0,-1 0 1 0 0,1 0 0 0 0,-1-1 0 0 0,-12-1-1 0 0,-4 0 6 0 0,22 1-26 0 0,-1-1 0 0 0,1 1 0 0 0,-1-1 0 0 0,1 0 0 0 0,-1 0 0 0 0,-6-3 0 0 0,-9-2 0 0 0,6 2 16 0 0,0 2 0 0 0,0 0 0 0 0,-22-1 0 0 0,31 3-17 0 0,1 0 1 0 0,-1-1 0 0 0,1 1-1 0 0,-1-1 1 0 0,1 0-1 0 0,-1 0 1 0 0,1-1 0 0 0,-1 1-1 0 0,-5-4 1 0 0,6 3 2 0 0,0 1 0 0 0,0-1-1 0 0,0 1 1 0 0,0 0 0 0 0,0-1 0 0 0,-1 2 0 0 0,1-1 0 0 0,0 0-1 0 0,-6 0 1 0 0,-45-4 140 0 0,37 3-100 0 0,-23-1 0 0 0,19 4-42 0 0,-24 5 0 0 0,30-4 0 0 0,-9-2-3 0 0,21 0 11 0 0,0-1 0 0 0,0 1 0 0 0,0 0 0 0 0,0 0 0 0 0,0 0 0 0 0,-4 1 0 0 0,-1 0 3 0 0,-4 0-11 0 0,9 2 0 0 0,2-1 0 0 0,-37 13 0 0 0,32-10 2 0 0,3-2-12 0 0,-1-1-1 0 0,0 1 1 0 0,0 0-1 0 0,0-1 1 0 0,-9 3 0 0 0,-20 10-247 0 0,5-2-164 0 0,6-6 71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0T11:55:23.8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2335 49 920 0 0,'10'5'2501'0'0,"-42"-6"416"0"0,17 1-3273 0 0,13 0 526 0 0,-3 0-30 0 0,-42 0 28 0 0,44 0 22 0 0,1 0-114 0 0,-7-1-11 0 0,8 1 21 0 0,3 0 53 0 0,-8-1-111 0 0,1 1 1 0 0,0 0-1 0 0,0 0 1 0 0,0 0-1 0 0,-7 1 0 0 0,10 0 108 0 0,-10 0 182 0 0,-2 1-238 0 0,-23 1 0 0 0,-55-3 4 0 0,80-2-23 0 0,-6-6-46 0 0,18 8-12 0 0,-1 0 1 0 0,1 0 0 0 0,-1-1-1 0 0,1 1 1 0 0,-1 0-1 0 0,0 0 1 0 0,1 0 0 0 0,-1 0-1 0 0,1 0 1 0 0,-1 0-1 0 0,0 0 1 0 0,1 0 0 0 0,-1 0-1 0 0,1 0 1 0 0,-1 0-1 0 0,0 0 1 0 0,1 0 0 0 0,-1 0-1 0 0,1 1 1 0 0,-1-1-1 0 0,0 0 1 0 0,0 1 3 0 0,0 0 1 0 0,0-1-1 0 0,0 0 0 0 0,0 1 1 0 0,-1-1-1 0 0,1 0 0 0 0,0 0 1 0 0,0 1-1 0 0,0-1 0 0 0,-2 0 1 0 0,-28 5 11 0 0,11-1-22 0 0,17-3 3 0 0,1-1 0 0 0,0 1 0 0 0,-1-1 0 0 0,1 0 0 0 0,0 1 0 0 0,-1-1 0 0 0,1 0 0 0 0,0-1 0 0 0,-3 1 0 0 0,-4-1 0 0 0,-46 1 0 0 0,-1 0 53 0 0,47 1-43 0 0,5-1-9 0 0,-1 1 0 0 0,1-1 1 0 0,0 0-1 0 0,0-1 0 0 0,0 1 1 0 0,0 0-1 0 0,-1-1 0 0 0,-7-3 0 0 0,1 2 60 0 0,-1 1 0 0 0,0-1-1 0 0,0 2 1 0 0,0 0-1 0 0,-22 2 1 0 0,-11 1-9 0 0,-83 1 76 0 0,103-2-93 0 0,-28 7-16 0 0,30-5-19 0 0,14-2 0 0 0,1-1 0 0 0,-16 1 0 0 0,-94 1 93 0 0,-87-3 160 0 0,111-14 9 0 0,10 0-74 0 0,48 7-184 0 0,13 2 9 0 0,16 3 16 0 0,0 0-1 0 0,-1 1 1 0 0,-13-1 0 0 0,0 1 93 0 0,0 0 1 0 0,-35-7 0 0 0,45 7-85 0 0,1 0 1 0 0,-1 1-1 0 0,0 0 1 0 0,-19 3-1 0 0,21-2-13 0 0,-1 0 0 0 0,1 0 0 0 0,-1-1 1 0 0,1 0-1 0 0,-1-1 0 0 0,-13-2 0 0 0,0-1-28 0 0,20 4 5 0 0,0-1-1 0 0,0 1 1 0 0,0-1-1 0 0,-1 0 1 0 0,1 0-1 0 0,0 0 0 0 0,0 0 1 0 0,-5-3-1 0 0,4 2 4 0 0,-1 0 1 0 0,0 0-1 0 0,0 1 0 0 0,1-1 0 0 0,-1 1 0 0 0,0 0 0 0 0,0 0 0 0 0,0 1 0 0 0,-6-1 0 0 0,-5 0 8 0 0,14 1-8 0 0,1 0-1 0 0,-1 0 0 0 0,1 0 0 0 0,-1 0 0 0 0,1 0 1 0 0,0 0-1 0 0,-1 1 0 0 0,1-1 0 0 0,-1 1 0 0 0,1-1 1 0 0,0 1-1 0 0,0-1 0 0 0,-1 1 0 0 0,0 1 0 0 0,0-1 5 0 0,0 0 0 0 0,1 0 0 0 0,-1-1 0 0 0,0 1 0 0 0,1 0 0 0 0,-1-1 0 0 0,0 1 0 0 0,0-1 0 0 0,1 1 0 0 0,-1-1 0 0 0,-2 0 0 0 0,-1 0 4 0 0,-1 0 0 0 0,1 0 0 0 0,0 1 1 0 0,-1 0-1 0 0,1 0 0 0 0,0 0 0 0 0,0 1 0 0 0,0-1 0 0 0,0 1 0 0 0,0 0 0 0 0,0 1 1 0 0,-5 2-1 0 0,9-4-14 0 0,1-1 1 0 0,-1 1 0 0 0,1-1-1 0 0,-1 1 1 0 0,0-1 0 0 0,0 0-1 0 0,1 0 1 0 0,-1 1 0 0 0,0-1-1 0 0,1 0 1 0 0,-1 0 0 0 0,0 0-1 0 0,0 0 1 0 0,0 0 0 0 0,1 0-1 0 0,-1 0 1 0 0,0 0 0 0 0,0 0-1 0 0,1 0 1 0 0,-1 0 0 0 0,0 0-1 0 0,0-1 1 0 0,-1 1 0 0 0,1-1 6 0 0,0 1 1 0 0,-1-1-1 0 0,1 1 1 0 0,0 0 0 0 0,-1 0-1 0 0,1 0 1 0 0,0 0-1 0 0,-1 0 1 0 0,1 0-1 0 0,0 0 1 0 0,-1 0 0 0 0,1 0-1 0 0,-2 1 1 0 0,-2 0 9 0 0,1-1 0 0 0,-1 0 1 0 0,1 0-1 0 0,-1 0 1 0 0,1-1-1 0 0,-1 1 0 0 0,1-1 1 0 0,0 0-1 0 0,-8-3 1 0 0,-2 1-17 0 0,-44 5 978 0 0,55-2-862 0 0,-29-4 622 0 0,30 6-559 0 0,1-2-160 0 0,1 0 0 0 0,0 0-1 0 0,0 1 1 0 0,0-1-1 0 0,-1 0 1 0 0,1 0-1 0 0,0 0 1 0 0,0 0 0 0 0,-1 0-1 0 0,1 1 1 0 0,0-1-1 0 0,0 0 1 0 0,-1 0-1 0 0,1 0 1 0 0,0 0 0 0 0,-1 0-1 0 0,1 0 1 0 0,0 0-1 0 0,0 0 1 0 0,-1 0-1 0 0,1 0 1 0 0,0 0 0 0 0,0 0-1 0 0,-1 0 1 0 0,1 0-1 0 0,0 0 1 0 0,0 0-1 0 0,-1-1 1 0 0,1 1 0 0 0,0 0-1 0 0,0 0 1 0 0,-1 0-1 0 0,1 0 1 0 0,0 0-1 0 0,0-1 1 0 0,-1 1 0 0 0,1 0-1 0 0,0 0 1 0 0,0-1-1 0 0,-11-13 26 0 0,13 17-24 0 0,-1-3 111 0 0,-1 0-124 0 0,0 0-1 0 0,0 0 1 0 0,0 0 0 0 0,0-1 0 0 0,1 1-1 0 0,-1 0 1 0 0,0 0 0 0 0,0 0 0 0 0,0 0 0 0 0,0-1-1 0 0,0 1 1 0 0,0 0 0 0 0,0 0 0 0 0,0 0-1 0 0,1 0 1 0 0,-1 0 0 0 0,0 0 0 0 0,0-1-1 0 0,0 1 1 0 0,0 0 0 0 0,0 0 0 0 0,1 0-1 0 0,-1 0 1 0 0,0 0 0 0 0,0 0 0 0 0,0 0-1 0 0,1 0 1 0 0,-1 0 0 0 0,0 0 0 0 0,0 0-1 0 0,0 0 1 0 0,0 0 0 0 0,1 0 0 0 0,-1 0-1 0 0,0 0 1 0 0,0 0 0 0 0,0 0 0 0 0,0 0 0 0 0,1 0-1 0 0,-1 0 1 0 0,0 0 0 0 0,0 0 0 0 0,4 1 13 0 0,-1 0 1 0 0,0 0 0 0 0,1 0 0 0 0,-1 0 0 0 0,5 2 0 0 0,-6-2-112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0T11:55:26.6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2814 56 2760 0 0,'-21'-17'10299'0'0,"9"8"-10941"0"0,-4-14 1785 0 0,-5 18-871 0 0,20 4-272 0 0,-7 3 0 0 0,0 2 0 0 0,3-3-3 0 0,1 1 1 0 0,-1-1 0 0 0,1 0-1 0 0,-1-1 1 0 0,0 1 0 0 0,0-1-1 0 0,-5 0 1 0 0,4 0-1 0 0,-1 1-1 0 0,0-1 1 0 0,-8 3 0 0 0,13-3 3 0 0,-2 2 21 0 0,-1-1 1 0 0,1 0-1 0 0,0 0 0 0 0,0-1 1 0 0,-1 1-1 0 0,1-1 0 0 0,-1 0 0 0 0,-6-1 1 0 0,8 1 0 0 0,0-1 0 0 0,0 1 0 0 0,1 0 0 0 0,-1 0 0 0 0,0 1 0 0 0,0-1 0 0 0,-3 1 0 0 0,-13 1 74 0 0,-1-2-8 0 0,-36 5 0 0 0,48-4-88 0 0,0 0 0 0 0,-1-1 0 0 0,1-1 0 0 0,0 0 0 0 0,0 0 0 0 0,0 0 0 0 0,0-1 0 0 0,-15-5 0 0 0,2 1 0 0 0,18 5 0 0 0,-1 1 0 0 0,1-1 0 0 0,-1 1 0 0 0,1 0 0 0 0,-1 0 0 0 0,1 0 0 0 0,0 1 0 0 0,-7 1 0 0 0,6-1 0 0 0,0-1 0 0 0,0 1 0 0 0,0-1 0 0 0,0 0 0 0 0,-5 0 0 0 0,-16-3 0 0 0,2 0 0 0 0,-23 0 0 0 0,-58-3 0 0 0,70 6 0 0 0,31 0 2 0 0,0 0 0 0 0,0 1 0 0 0,0-1-1 0 0,0 1 1 0 0,1 0 0 0 0,-1-1 0 0 0,0 1 0 0 0,0 0 0 0 0,1 1 0 0 0,-6 2 0 0 0,7-3 1 0 0,-1 0 0 0 0,0 0 0 0 0,0 0 0 0 0,0 0 0 0 0,0-1 0 0 0,0 1-1 0 0,0 0 1 0 0,0-1 0 0 0,0 0 0 0 0,-2 1 0 0 0,-15-3 8 0 0,-3 2-11 0 0,-45 8 0 0 0,66-8 0 0 0,-8 2 0 0 0,0-2 0 0 0,0 0 0 0 0,0 0 0 0 0,-12-2 0 0 0,14 2 0 0 0,0-1 0 0 0,1 1 0 0 0,-10 1 0 0 0,6-1 0 0 0,1 1 0 0 0,-1-2 0 0 0,-9 0 0 0 0,13-1 0 0 0,-35 0 0 0 0,-10 2 0 0 0,12 4 0 0 0,13-4 0 0 0,8 1 0 0 0,-7 4 0 0 0,5-2 0 0 0,0 1 0 0 0,-37 13 0 0 0,50-14 0 0 0,-1-1 0 0 0,1 0 0 0 0,-9 0 0 0 0,-6 3 0 0 0,12-3 0 0 0,1-1 0 0 0,0 1 0 0 0,-1-2 0 0 0,0 1 0 0 0,1-1 0 0 0,-17-3 0 0 0,-12 1 0 0 0,-50 5 64 0 0,79-3-52 0 0,1 0 1 0 0,-1-1-1 0 0,0 0 1 0 0,1 0 0 0 0,-1-1-1 0 0,-14-5 1 0 0,-16-3 37 0 0,34 9-44 0 0,1 1 0 0 0,-1 0 0 0 0,0 0 0 0 0,1 0 0 0 0,-9 2 0 0 0,9-1-3 0 0,0 0 0 0 0,0-1 0 0 0,0 1 0 0 0,0-1 0 0 0,-7-1 0 0 0,-1-1-3 0 0,7 0 0 0 0,1 2 0 0 0,-1-1 0 0 0,1 0 0 0 0,-1 1 0 0 0,0 0 0 0 0,-7 1 0 0 0,-13-1 0 0 0,0-3 0 0 0,-32-6-60 0 0,55 8 58 0 0,-1 1 0 0 0,0 0 1 0 0,1 0-1 0 0,-1 0 0 0 0,0 0 1 0 0,0 1-1 0 0,1-1 0 0 0,-4 2 1 0 0,3-2 1 0 0,1 1 0 0 0,-1-1 1 0 0,0 1-1 0 0,1-1 0 0 0,-1 0 1 0 0,0 0-1 0 0,1 0 0 0 0,-4 0 1 0 0,1-1-1 0 0,0 1 0 0 0,0 0 0 0 0,0 0 0 0 0,1 0 0 0 0,-1 1 0 0 0,0-1 0 0 0,-7 3 0 0 0,4-1 0 0 0,1-1 0 0 0,0 0 0 0 0,-10 1 0 0 0,-75 4 0 0 0,-8 3 0 0 0,92-8 0 0 0,-1-1 0 0 0,1 0 0 0 0,0-1 0 0 0,-12-1 0 0 0,-11-1 0 0 0,20 2 0 0 0,1 0 0 0 0,-17-4 0 0 0,4 1 0 0 0,21 4 1 0 0,1 0-1 0 0,-1-1 1 0 0,1 1 0 0 0,0-1 0 0 0,-1 1 0 0 0,1-1 0 0 0,0 1 0 0 0,-1-1 0 0 0,1 0 0 0 0,0 1 0 0 0,0-1 0 0 0,-2-1 0 0 0,2 1 2 0 0,-1 0 0 0 0,1 0 0 0 0,0 0 0 0 0,0 0 1 0 0,-1 0-1 0 0,1 1 0 0 0,-1-1 0 0 0,1 0 0 0 0,-1 1 0 0 0,1-1 0 0 0,-1 1 0 0 0,1 0 0 0 0,-1 0 1 0 0,1-1-1 0 0,-1 1 0 0 0,-2 0 0 0 0,3 0 74 0 0,0-1 30 0 0,0 1-94 0 0,0-1 0 0 0,0 1 1 0 0,1-1-1 0 0,-1 1 0 0 0,0 0 1 0 0,0-1-1 0 0,0 1 0 0 0,0 0 0 0 0,0-1 1 0 0,0 1-1 0 0,0 0 0 0 0,1 0 0 0 0,-1 0 1 0 0,0 0-1 0 0,0 0 0 0 0,0 0 1 0 0,0 0-1 0 0,0 0 0 0 0,0 0 0 0 0,0 0 1 0 0,0 1-1 0 0,0-1 0 0 0,1 0 0 0 0,-1 1 1 0 0,-2 0-1 0 0,0 0-3 0 0,0 0 0 0 0,0 0-1 0 0,-1 0 1 0 0,1 0 0 0 0,-1 0 0 0 0,1-1 0 0 0,-1 0-1 0 0,-3 1 1 0 0,3-1-5 0 0,-6 0 7 0 0,0 0 0 0 0,1-1 0 0 0,-12-2 1 0 0,20 3-13 0 0,1-1 0 0 0,-1 1 0 0 0,0 0 0 0 0,1 0 0 0 0,-1 0 0 0 0,0-1 0 0 0,1 1 0 0 0,-1 0 0 0 0,0 0 0 0 0,0 0 0 0 0,1 0 0 0 0,-1 0 0 0 0,0 0 0 0 0,0 0 0 0 0,1 0 0 0 0,-1 1 0 0 0,0-1 0 0 0,0 0 0 0 0,1 0 0 0 0,-2 1 0 0 0,-21 8 0 0 0,19-8 0 0 0,3-1 0 0 0,0 0 0 0 0,0 0 0 0 0,0 1 0 0 0,0-1 0 0 0,0 0 0 0 0,0 0 0 0 0,0 0 0 0 0,0-1 0 0 0,0 1 0 0 0,0 0 0 0 0,0 0 0 0 0,0 0 0 0 0,0-1 0 0 0,0 1 0 0 0,0 0 0 0 0,0-1 0 0 0,-11-2 0 0 0,-30-2-14 0 0,33 4-12 0 0,0 1 0 0 0,0 0 0 0 0,0 0 0 0 0,-10 2 0 0 0,-17 1-1712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0T11:55:28.3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3574 221 3224 0 0,'-27'-4'4164'0'0,"26"3"-4031"0"0,-8-8 748 0 0,9 8-777 0 0,-1 0 0 0 0,0 0 0 0 0,0 0 0 0 0,0 0-1 0 0,0 0 1 0 0,0 1 0 0 0,0-1 0 0 0,0 0 0 0 0,-3-1 0 0 0,1 1-47 0 0,0 0 1 0 0,0 0 0 0 0,0 1 0 0 0,0-1 0 0 0,0 1 0 0 0,-1 0 0 0 0,-4 0 0 0 0,-12-2-80 0 0,13 2 6 0 0,1-1 0 0 0,-1 1 0 0 0,0 0 0 0 0,0 1 0 0 0,-9 1 0 0 0,11-1 22 0 0,0-1-1 0 0,0 1 0 0 0,0-1 1 0 0,0 0-1 0 0,0 0 0 0 0,0 0 0 0 0,1-1 1 0 0,-1 0-1 0 0,-6-1 0 0 0,2 0 90 0 0,6 2-58 0 0,0 0 0 0 0,1 0 0 0 0,-1 0-1 0 0,0 0 1 0 0,1 0 0 0 0,-5 1 0 0 0,-16 1 157 0 0,-5-6-35 0 0,5 1-2 0 0,-24 0 1 0 0,-34-1-34 0 0,64 4-104 0 0,-25-5 1 0 0,1 0 2 0 0,-79-8-13 0 0,-32-3 188 0 0,36 0-54 0 0,64 10-80 0 0,30 2 68 0 0,-30 1 0 0 0,-113-11 81 0 0,61 3-130 0 0,69 6-117 0 0,23 3 7 0 0,-23-1 0 0 0,10 3 19 0 0,4 1-11 0 0,0-2 0 0 0,-28-3 1 0 0,37 3 48 0 0,1 0 0 0 0,0 1 0 0 0,-1 1 1 0 0,1 0-1 0 0,0 1 0 0 0,-18 4 1 0 0,21-4-23 0 0,-13 1-2 0 0,1-2 1 0 0,-1 0-1 0 0,1 0 1 0 0,-27-5-1 0 0,26 2 108 0 0,0 1 1 0 0,1 1-1 0 0,-1 1 0 0 0,-23 4 1 0 0,30-3-9 0 0,0 0 1 0 0,-18 1 0 0 0,28-3-89 0 0,-1 0-1 0 0,0 0 1 0 0,0-1-1 0 0,1 1 1 0 0,-1-1-1 0 0,0-1 1 0 0,1 1-1 0 0,-1 0 1 0 0,1-1-1 0 0,-6-3 1 0 0,-8-5-3 0 0,0 1 1 0 0,0 0 0 0 0,-33-9-1 0 0,41 15-13 0 0,0 0-1 0 0,1 1 1 0 0,-1 1 0 0 0,0 0-1 0 0,0 0 1 0 0,0 1 0 0 0,0 0-1 0 0,-1 0 1 0 0,-13 4 0 0 0,17-2-2 0 0,0 0-1 0 0,0 1 1 0 0,0 0 0 0 0,-12 8 0 0 0,15-8 1 0 0,0-1 0 0 0,0 1 0 0 0,-1-1-1 0 0,1 0 1 0 0,-1 0 0 0 0,0 0 0 0 0,1-1 0 0 0,-1 1-1 0 0,0-1 1 0 0,0 0 0 0 0,0-1 0 0 0,0 1-1 0 0,-9-1 1 0 0,-22-8 49 0 0,31 6-45 0 0,-1 0 1 0 0,1 1 0 0 0,-1 0 0 0 0,0 0 0 0 0,0 0 0 0 0,1 1 0 0 0,-1-1 0 0 0,0 1 0 0 0,0 1-1 0 0,1-1 1 0 0,-11 3 0 0 0,2 2 40 0 0,6-2-9 0 0,0-1-1 0 0,0 0 1 0 0,-1 0 0 0 0,1 0 0 0 0,0-1 0 0 0,-14 0 0 0 0,-21-1-32 0 0,-100-3 134 0 0,100 2-92 0 0,34 1-37 0 0,-1 1 1 0 0,1-2-1 0 0,-1 0 1 0 0,1 0-1 0 0,-15-3 1 0 0,22 3-11 0 0,-2-1 0 0 0,-1 0 0 0 0,0 1 0 0 0,0 0 0 0 0,-1-1 0 0 0,1 2 0 0 0,0-1 0 0 0,0 1 0 0 0,0-1 0 0 0,-1 1 0 0 0,1 1 0 0 0,-9 0 0 0 0,4 1 15 0 0,0-2 0 0 0,0 0 0 0 0,0 0 0 0 0,0-1 0 0 0,0 0 1 0 0,0 0-1 0 0,1-1 0 0 0,-14-5 0 0 0,-21-2 25 0 0,-11 0-14 0 0,-44-7 86 0 0,12 5 422 0 0,85 11-521 0 0,0 0 0 0 0,0-1 0 0 0,0 1 0 0 0,0 0 0 0 0,0 0 0 0 0,0 0-1 0 0,0 0 1 0 0,0 0 0 0 0,0 1 0 0 0,1-1 0 0 0,-1 1 0 0 0,0-1 0 0 0,0 1 0 0 0,0 0 0 0 0,0-1 0 0 0,-2 3 0 0 0,3-3-11 0 0,1 1 0 0 0,-1-1 0 0 0,0 1 0 0 0,1-1 0 0 0,-1 0 0 0 0,0 1-1 0 0,0-1 1 0 0,1 0 0 0 0,-1 0 0 0 0,0 0 0 0 0,0 1 0 0 0,0-1 0 0 0,0 0 0 0 0,1 0-1 0 0,-1 0 1 0 0,0 0 0 0 0,0 0 0 0 0,0-1 0 0 0,1 1 0 0 0,-1 0 0 0 0,0 0-1 0 0,0 0 1 0 0,1-1 0 0 0,-1 1 0 0 0,-1-1 0 0 0,0 0 3 0 0,1 1 1 0 0,0-1 0 0 0,-1 1-1 0 0,1-1 1 0 0,-1 1-1 0 0,1 0 1 0 0,-1 0-1 0 0,1 0 1 0 0,-1 0 0 0 0,1 0-1 0 0,-1 0 1 0 0,1 0-1 0 0,-1 0 1 0 0,1 0-1 0 0,-1 1 1 0 0,1-1 0 0 0,-1 1-1 0 0,1-1 1 0 0,0 1-1 0 0,-1-1 1 0 0,1 1-1 0 0,0 0 1 0 0,-1 0 0 0 0,1 0-1 0 0,0-1 1 0 0,-2 3-1 0 0,-5 3 8 0 0,7-6-8 0 0,0 1 1 0 0,0-1-1 0 0,0 1 0 0 0,0-1 1 0 0,0 0-1 0 0,0 1 1 0 0,0-1-1 0 0,-1 0 1 0 0,1 0-1 0 0,0 0 1 0 0,0 0-1 0 0,0 0 1 0 0,0 0-1 0 0,0 0 1 0 0,0 0-1 0 0,-1 0 1 0 0,1 0-1 0 0,-2-1 1 0 0,-18-10 111 0 0,15 8-66 0 0,5 2-47 0 0,1 1 1 0 0,-1-1-1 0 0,0 1 1 0 0,1 0-1 0 0,-1 0 1 0 0,1-1 0 0 0,-1 1-1 0 0,0 0 1 0 0,1 0-1 0 0,-1 0 1 0 0,0 0 0 0 0,1 0-1 0 0,-1 0 1 0 0,0 0-1 0 0,1 0 1 0 0,-1 0-1 0 0,0 0 1 0 0,1 0 0 0 0,-1 0-1 0 0,0 0 1 0 0,1 1-1 0 0,-1-1 1 0 0,0 0 0 0 0,1 0-1 0 0,-1 1 1 0 0,1-1-1 0 0,-1 1 1 0 0,1-1 0 0 0,-1 0-1 0 0,1 1 1 0 0,-2 0-1 0 0,2-1 1 0 0,-1 1-1 0 0,1-1 0 0 0,-1 1 1 0 0,1-1-1 0 0,-1 1 1 0 0,1-1-1 0 0,-1 0 0 0 0,1 1 1 0 0,-1-1-1 0 0,0 0 1 0 0,1 0-1 0 0,-1 1 0 0 0,0-1 1 0 0,1 0-1 0 0,-1 0 0 0 0,0 0 1 0 0,1 0-1 0 0,-1 0 1 0 0,0 0-1 0 0,1 0 0 0 0,-1 0 1 0 0,0 0-1 0 0,1 0 0 0 0,-1 0 1 0 0,0 0-1 0 0,1-1 1 0 0,-1 1-1 0 0,1 0 0 0 0,-1 0 1 0 0,0-1-1 0 0,-13-9 55 0 0,13 10-55 0 0,0 0 1 0 0,0 0-1 0 0,1 0 1 0 0,-1-1 0 0 0,0 1-1 0 0,0 0 1 0 0,0 0-1 0 0,1 0 1 0 0,-1 0-1 0 0,0 0 1 0 0,0 1-1 0 0,0-1 1 0 0,1 0 0 0 0,-1 0-1 0 0,0 0 1 0 0,0 1-1 0 0,0-1 1 0 0,1 0-1 0 0,-1 1 1 0 0,0-1-1 0 0,1 1 1 0 0,-1-1-1 0 0,-1 1 1 0 0,-14 14 67 0 0,14-13-72 0 0,1-2 11 0 0,0 1-1 0 0,1-1 1 0 0,-1 0 0 0 0,0 1-1 0 0,1-1 1 0 0,-1 0-1 0 0,0 1 1 0 0,0-1-1 0 0,1 0 1 0 0,-1 0 0 0 0,0 0-1 0 0,0 0 1 0 0,1 0-1 0 0,-1 0 1 0 0,0 0 0 0 0,0 0-1 0 0,0 0 1 0 0,1 0-1 0 0,-1 0 1 0 0,0 0 0 0 0,0-1-1 0 0,1 1 1 0 0,-1 0-1 0 0,0 0 1 0 0,1-1-1 0 0,-1 1 1 0 0,0-1 0 0 0,1 1-1 0 0,-1-1 1 0 0,0 1-1 0 0,0-1 1 0 0,-9-9-829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077A6-9587-43D6-B330-8677C46BE97D}" type="datetimeFigureOut">
              <a:rPr lang="de-DE" smtClean="0"/>
              <a:t>11.07.2023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634D6-B28C-46F5-B708-C33B899E40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0765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Zeitbedarf </a:t>
            </a:r>
          </a:p>
          <a:p>
            <a:pPr marL="171450" indent="-171450">
              <a:buFontTx/>
              <a:buChar char="-"/>
            </a:pPr>
            <a:r>
              <a:rPr lang="de-DE" dirty="0"/>
              <a:t>Einführungsvortrag: 20 Min</a:t>
            </a:r>
          </a:p>
          <a:p>
            <a:pPr marL="171450" indent="-171450">
              <a:buFontTx/>
              <a:buChar char="-"/>
            </a:pPr>
            <a:r>
              <a:rPr lang="de-DE" dirty="0"/>
              <a:t>Ausprobieren des Materials: 45 Min</a:t>
            </a:r>
          </a:p>
          <a:p>
            <a:pPr marL="171450" indent="-171450">
              <a:buFontTx/>
              <a:buChar char="-"/>
            </a:pPr>
            <a:r>
              <a:rPr lang="de-DE" dirty="0"/>
              <a:t>Auswertung, Reflexion und Ergänzung: 25 Min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pPr marL="0" indent="0">
              <a:buFontTx/>
              <a:buNone/>
            </a:pPr>
            <a:r>
              <a:rPr lang="de-DE" dirty="0"/>
              <a:t>Material: </a:t>
            </a:r>
          </a:p>
          <a:p>
            <a:pPr marL="171450" indent="-171450">
              <a:buFontTx/>
              <a:buChar char="-"/>
            </a:pPr>
            <a:r>
              <a:rPr lang="de-DE" dirty="0"/>
              <a:t>Kärtchen in mehrfacher Ausführung (3-4), Plakatpapier, Stifte</a:t>
            </a:r>
          </a:p>
          <a:p>
            <a:pPr marL="171450" indent="-171450">
              <a:buFontTx/>
              <a:buChar char="-"/>
            </a:pPr>
            <a:r>
              <a:rPr lang="de-DE" dirty="0"/>
              <a:t>Strukturierungshilfen auf Karten (Überschriften, Pfeile)</a:t>
            </a:r>
          </a:p>
          <a:p>
            <a:pPr marL="171450" indent="-171450">
              <a:buFontTx/>
              <a:buChar char="-"/>
            </a:pPr>
            <a:r>
              <a:rPr lang="de-DE" dirty="0"/>
              <a:t>Plakat (Ergebnis), Magnete bzw. Stelltafel</a:t>
            </a:r>
          </a:p>
          <a:p>
            <a:pPr marL="171450" indent="-171450">
              <a:buFontTx/>
              <a:buChar char="-"/>
            </a:pPr>
            <a:r>
              <a:rPr lang="de-DE" dirty="0"/>
              <a:t>Bögen Leistungsbewertung als Ausdruck</a:t>
            </a:r>
          </a:p>
          <a:p>
            <a:pPr marL="171450" indent="-171450">
              <a:buFontTx/>
              <a:buChar char="-"/>
            </a:pPr>
            <a:r>
              <a:rPr lang="de-DE" dirty="0"/>
              <a:t>Präsentation mit Link (QR-Code)</a:t>
            </a:r>
          </a:p>
          <a:p>
            <a:r>
              <a:rPr lang="de-DE" dirty="0"/>
              <a:t>	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634D6-B28C-46F5-B708-C33B899E404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614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Vorstrukturierung für die SuS (siehe Binnendifferenzierung)</a:t>
            </a:r>
          </a:p>
          <a:p>
            <a:pPr marL="171450" indent="-171450">
              <a:buFontTx/>
              <a:buChar char="-"/>
            </a:pPr>
            <a:r>
              <a:rPr lang="de-DE" dirty="0"/>
              <a:t>Farbcode</a:t>
            </a:r>
          </a:p>
          <a:p>
            <a:pPr marL="171450" indent="-171450">
              <a:buFontTx/>
              <a:buChar char="-"/>
            </a:pPr>
            <a:r>
              <a:rPr lang="de-DE" dirty="0"/>
              <a:t>Vorsortierung der Kärtchen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634D6-B28C-46F5-B708-C33B899E404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0507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Lernende müssen sich schon beim </a:t>
            </a:r>
            <a:r>
              <a:rPr lang="de-DE" b="1" dirty="0"/>
              <a:t>Zuhören</a:t>
            </a:r>
            <a:r>
              <a:rPr lang="de-DE" dirty="0"/>
              <a:t> (Museumsrundgang) in den Kleingruppen </a:t>
            </a:r>
            <a:r>
              <a:rPr lang="de-DE" b="1" dirty="0"/>
              <a:t>intensiv</a:t>
            </a:r>
            <a:r>
              <a:rPr lang="de-DE" dirty="0"/>
              <a:t> mit der </a:t>
            </a:r>
            <a:r>
              <a:rPr lang="de-DE" b="1" dirty="0"/>
              <a:t>Präsentation</a:t>
            </a:r>
            <a:r>
              <a:rPr lang="de-DE" dirty="0"/>
              <a:t> </a:t>
            </a:r>
            <a:r>
              <a:rPr lang="de-DE" b="1" dirty="0"/>
              <a:t>auseinandersetzen</a:t>
            </a:r>
            <a:r>
              <a:rPr lang="de-DE" dirty="0"/>
              <a:t>, </a:t>
            </a:r>
            <a:r>
              <a:rPr lang="de-DE" b="1" dirty="0"/>
              <a:t>vergleichen</a:t>
            </a:r>
            <a:r>
              <a:rPr lang="de-DE" dirty="0"/>
              <a:t> mit </a:t>
            </a:r>
            <a:r>
              <a:rPr lang="de-DE" b="1" dirty="0"/>
              <a:t>eigenen Ergebnissen </a:t>
            </a:r>
            <a:r>
              <a:rPr lang="de-DE" dirty="0"/>
              <a:t>(Reflexion), Auffinden von Logikfehlern ebenso wie gelungenen Verknüpfungsdarstellungen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Transparente Vorgaben der Kriterien ermöglichen den Lernenden eine </a:t>
            </a:r>
            <a:r>
              <a:rPr lang="de-DE" b="1" dirty="0"/>
              <a:t>Überprüfung der eigenen Ergebnisse</a:t>
            </a:r>
            <a:r>
              <a:rPr lang="de-DE" dirty="0"/>
              <a:t>, in der Diskussion kann hier auch über </a:t>
            </a:r>
            <a:r>
              <a:rPr lang="de-DE" b="1" dirty="0"/>
              <a:t>alternative Darstellungsmöglichkeiten </a:t>
            </a:r>
            <a:r>
              <a:rPr lang="de-DE" dirty="0"/>
              <a:t>nachgedacht werden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Durch Formulierung von Sätzen wie: „Besonders gut gelungen ist euch…“, „Das müsst ihr noch verbessern…“ gelingt das </a:t>
            </a:r>
            <a:r>
              <a:rPr lang="de-DE" b="1" dirty="0"/>
              <a:t>Trainieren </a:t>
            </a:r>
            <a:r>
              <a:rPr lang="de-DE" dirty="0"/>
              <a:t>einer </a:t>
            </a:r>
            <a:r>
              <a:rPr lang="de-DE" b="1" dirty="0"/>
              <a:t>respektvollen Kommunikations- und Lobkultur </a:t>
            </a:r>
            <a:r>
              <a:rPr lang="de-DE" dirty="0"/>
              <a:t>im Unterricht.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634D6-B28C-46F5-B708-C33B899E4040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3312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634D6-B28C-46F5-B708-C33B899E4040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3419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634D6-B28C-46F5-B708-C33B899E4040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0117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Produktorientierung: </a:t>
            </a:r>
          </a:p>
          <a:p>
            <a:pPr marL="342900" lvl="0" indent="-342900">
              <a:buFont typeface="+mj-lt"/>
              <a:buAutoNum type="arabicPeriod"/>
            </a:pP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Beantwortung der Leitfrage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Normalerweise bei einem Mystery: keine eindeutige Lösung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Hier: Aufgrund der fachlichen Zusammenhänge kann die Frage eindeutig beantwortet werden. Es gibt jedoch Unterschiede in der Ausführlichkeit und Varianz in der Abstraktion des Antworttextes.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ausführliche Beantwortung sollte in Einzelarbeit erfolgen (Kurzantwort auf dem Plakat)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Möglichkeiten der Bewertung über die Unterscheidung der Antwortniveaus in einem Bewertungsraster (siehe Abbildung bzw. Feedbackbogen)</a:t>
            </a:r>
          </a:p>
          <a:p>
            <a:endParaRPr lang="de-D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Unterschiede gibt es außerdem in der ..</a:t>
            </a:r>
          </a:p>
          <a:p>
            <a:pPr marL="0" lvl="0" indent="0">
              <a:buFont typeface="+mj-lt"/>
              <a:buNone/>
            </a:pP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…Plakatgestaltung (siehe Feedbackbogen, Folie vorher)</a:t>
            </a:r>
          </a:p>
          <a:p>
            <a:pPr marL="0" lvl="0" indent="0">
              <a:buFont typeface="+mj-lt"/>
              <a:buNone/>
            </a:pP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…Präsentation (hier wahrscheinlich schwierig zu bewerten, da im Museumsrundgang nicht alle Rednerinnen und Redner gehört werden können)</a:t>
            </a:r>
          </a:p>
          <a:p>
            <a:pPr marL="0" lvl="0" indent="0">
              <a:buFont typeface="+mj-lt"/>
              <a:buNone/>
            </a:pPr>
            <a:endParaRPr lang="de-DE" sz="18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Font typeface="+mj-lt"/>
              <a:buNone/>
            </a:pPr>
            <a:r>
              <a:rPr lang="de-DE" sz="18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Herausforderung bei der Bewertung ist womöglich eher die prozessorientierte Bewertung (siehe Bewertungsbogen)</a:t>
            </a:r>
          </a:p>
          <a:p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Zielgerichtetheit – Anstrengung ist dem Ziel (Lösen des Mysterys) untergeordnet</a:t>
            </a:r>
          </a:p>
          <a:p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Teamkompetenz – Anstrengung bezieht sich darauf, die Gruppe arbeitsfähig zu halten (Unterbinden von Ablenkungen, Unterstützen aller Gruppenmitglieder), Respekt, Kommunikationsfähigkeit, Konfliktlösungsfähigkeit, Vermittlertätigkeit </a:t>
            </a:r>
          </a:p>
          <a:p>
            <a:pPr marL="0" lvl="0" indent="0">
              <a:buFont typeface="+mj-lt"/>
              <a:buNone/>
            </a:pPr>
            <a:endParaRPr lang="de-DE" sz="18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endParaRPr lang="de-DE" sz="18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634D6-B28C-46F5-B708-C33B899E4040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0224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de-DE" dirty="0">
                <a:solidFill>
                  <a:schemeClr val="accent1"/>
                </a:solidFill>
                <a:latin typeface="+mj-lt"/>
              </a:rPr>
              <a:t>Offene Unterrichtsmethode des </a:t>
            </a:r>
            <a:r>
              <a:rPr lang="de-DE" b="1" dirty="0">
                <a:solidFill>
                  <a:schemeClr val="accent1"/>
                </a:solidFill>
                <a:latin typeface="+mj-lt"/>
              </a:rPr>
              <a:t>kooperativen Lernens</a:t>
            </a:r>
            <a:r>
              <a:rPr lang="de-DE" dirty="0">
                <a:solidFill>
                  <a:schemeClr val="accent1"/>
                </a:solidFill>
                <a:latin typeface="+mj-lt"/>
              </a:rPr>
              <a:t>, dadurch…</a:t>
            </a:r>
          </a:p>
          <a:p>
            <a:pPr marL="0" indent="0">
              <a:buNone/>
            </a:pPr>
            <a:endParaRPr lang="de-DE" dirty="0">
              <a:latin typeface="+mj-lt"/>
            </a:endParaRPr>
          </a:p>
          <a:p>
            <a:pPr>
              <a:buFontTx/>
              <a:buChar char="-"/>
            </a:pPr>
            <a:endParaRPr lang="de-DE" b="1" dirty="0">
              <a:latin typeface="+mj-lt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634D6-B28C-46F5-B708-C33B899E4040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59543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de-DE" dirty="0">
                <a:solidFill>
                  <a:schemeClr val="accent1"/>
                </a:solidFill>
                <a:latin typeface="+mj-lt"/>
              </a:rPr>
              <a:t>Offene Unterrichtsmethode des </a:t>
            </a:r>
            <a:r>
              <a:rPr lang="de-DE" b="1" dirty="0">
                <a:solidFill>
                  <a:schemeClr val="accent1"/>
                </a:solidFill>
                <a:latin typeface="+mj-lt"/>
              </a:rPr>
              <a:t>kooperativen Lernens</a:t>
            </a:r>
            <a:r>
              <a:rPr lang="de-DE" dirty="0">
                <a:solidFill>
                  <a:schemeClr val="accent1"/>
                </a:solidFill>
                <a:latin typeface="+mj-lt"/>
              </a:rPr>
              <a:t>, dadurch…</a:t>
            </a:r>
          </a:p>
          <a:p>
            <a:pPr marL="0" indent="0">
              <a:buNone/>
            </a:pPr>
            <a:endParaRPr lang="de-DE" dirty="0">
              <a:latin typeface="+mj-lt"/>
            </a:endParaRPr>
          </a:p>
          <a:p>
            <a:pPr>
              <a:buFontTx/>
              <a:buChar char="-"/>
            </a:pPr>
            <a:r>
              <a:rPr lang="de-DE" b="1" dirty="0">
                <a:latin typeface="+mj-lt"/>
              </a:rPr>
              <a:t>Alltagsbezug</a:t>
            </a:r>
            <a:r>
              <a:rPr lang="de-DE" dirty="0">
                <a:latin typeface="+mj-lt"/>
              </a:rPr>
              <a:t> der Schülerinnen und Schüler berücksichtigt, dabei auch: </a:t>
            </a:r>
            <a:r>
              <a:rPr lang="de-DE" dirty="0"/>
              <a:t>Erschließen </a:t>
            </a:r>
            <a:r>
              <a:rPr lang="de-DE" b="1" dirty="0"/>
              <a:t>komplexer Inhalte </a:t>
            </a:r>
            <a:r>
              <a:rPr lang="de-DE" dirty="0"/>
              <a:t>in einem </a:t>
            </a:r>
            <a:r>
              <a:rPr lang="de-DE" b="1" dirty="0"/>
              <a:t>kontextorientierten Zusammenhang</a:t>
            </a:r>
          </a:p>
          <a:p>
            <a:pPr>
              <a:buFontTx/>
              <a:buNone/>
            </a:pPr>
            <a:endParaRPr lang="de-DE" dirty="0">
              <a:latin typeface="+mj-lt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634D6-B28C-46F5-B708-C33B899E4040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710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de-DE" dirty="0">
                <a:solidFill>
                  <a:schemeClr val="accent1"/>
                </a:solidFill>
                <a:latin typeface="+mj-lt"/>
              </a:rPr>
              <a:t>Offene Unterrichtsmethode des </a:t>
            </a:r>
            <a:r>
              <a:rPr lang="de-DE" b="1" dirty="0">
                <a:solidFill>
                  <a:schemeClr val="accent1"/>
                </a:solidFill>
                <a:latin typeface="+mj-lt"/>
              </a:rPr>
              <a:t>kooperativen Lernens</a:t>
            </a:r>
            <a:r>
              <a:rPr lang="de-DE" dirty="0">
                <a:solidFill>
                  <a:schemeClr val="accent1"/>
                </a:solidFill>
                <a:latin typeface="+mj-lt"/>
              </a:rPr>
              <a:t>, dadurch…</a:t>
            </a:r>
          </a:p>
          <a:p>
            <a:pPr marL="0" indent="0">
              <a:buNone/>
            </a:pPr>
            <a:endParaRPr lang="de-DE" dirty="0">
              <a:latin typeface="+mj-lt"/>
            </a:endParaRPr>
          </a:p>
          <a:p>
            <a:pPr>
              <a:buFontTx/>
              <a:buChar char="-"/>
            </a:pPr>
            <a:r>
              <a:rPr lang="de-DE" b="1" dirty="0">
                <a:latin typeface="+mj-lt"/>
              </a:rPr>
              <a:t>Alltagsbezug</a:t>
            </a:r>
            <a:r>
              <a:rPr lang="de-DE" dirty="0">
                <a:latin typeface="+mj-lt"/>
              </a:rPr>
              <a:t> der Schülerinnen und Schüler berücksichtigt, dabei auch: </a:t>
            </a:r>
            <a:r>
              <a:rPr lang="de-DE" dirty="0"/>
              <a:t>Erschließen </a:t>
            </a:r>
            <a:r>
              <a:rPr lang="de-DE" b="1" dirty="0"/>
              <a:t>komplexer Inhalte </a:t>
            </a:r>
            <a:r>
              <a:rPr lang="de-DE" dirty="0"/>
              <a:t>in einem </a:t>
            </a:r>
            <a:r>
              <a:rPr lang="de-DE" b="1" dirty="0"/>
              <a:t>kontextorientierten Zusammenhang</a:t>
            </a:r>
          </a:p>
          <a:p>
            <a:pPr>
              <a:buFontTx/>
              <a:buNone/>
            </a:pPr>
            <a:endParaRPr lang="de-DE" dirty="0"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>
                <a:latin typeface="+mj-lt"/>
              </a:rPr>
              <a:t>Förderung der </a:t>
            </a:r>
            <a:r>
              <a:rPr lang="de-DE" b="1" dirty="0">
                <a:latin typeface="+mj-lt"/>
              </a:rPr>
              <a:t>Selbstständigkeit, </a:t>
            </a:r>
            <a:r>
              <a:rPr lang="de-DE" b="0" dirty="0">
                <a:latin typeface="+mj-lt"/>
              </a:rPr>
              <a:t>dabei auch: </a:t>
            </a:r>
            <a:r>
              <a:rPr lang="de-DE" dirty="0"/>
              <a:t>Ermöglichen </a:t>
            </a:r>
            <a:r>
              <a:rPr lang="de-DE" b="1" dirty="0"/>
              <a:t>individueller Lernbegleitung</a:t>
            </a:r>
          </a:p>
          <a:p>
            <a:pPr>
              <a:buFontTx/>
              <a:buChar char="-"/>
            </a:pPr>
            <a:endParaRPr lang="de-DE" b="1" dirty="0">
              <a:latin typeface="+mj-lt"/>
            </a:endParaRPr>
          </a:p>
          <a:p>
            <a:pPr marL="0" indent="0">
              <a:buNone/>
            </a:pPr>
            <a:endParaRPr lang="de-DE" b="1" dirty="0">
              <a:latin typeface="+mj-lt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634D6-B28C-46F5-B708-C33B899E4040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30946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de-DE" b="1" dirty="0">
                <a:latin typeface="+mj-lt"/>
              </a:rPr>
              <a:t>Leistungsbewertung </a:t>
            </a:r>
            <a:r>
              <a:rPr lang="de-DE" dirty="0">
                <a:latin typeface="+mj-lt"/>
              </a:rPr>
              <a:t>als Herausforderung</a:t>
            </a:r>
          </a:p>
          <a:p>
            <a:pPr marL="0" indent="0">
              <a:buNone/>
            </a:pPr>
            <a:endParaRPr lang="de-DE" dirty="0">
              <a:latin typeface="+mj-lt"/>
            </a:endParaRPr>
          </a:p>
          <a:p>
            <a:pPr>
              <a:buFontTx/>
              <a:buChar char="-"/>
            </a:pPr>
            <a:r>
              <a:rPr lang="de-DE" b="1" dirty="0">
                <a:latin typeface="+mj-lt"/>
              </a:rPr>
              <a:t>Reduktion </a:t>
            </a:r>
            <a:r>
              <a:rPr lang="de-DE" dirty="0">
                <a:latin typeface="+mj-lt"/>
              </a:rPr>
              <a:t>der Inhalte</a:t>
            </a:r>
          </a:p>
          <a:p>
            <a:pPr marL="0" indent="0">
              <a:buNone/>
            </a:pPr>
            <a:endParaRPr lang="de-DE" dirty="0">
              <a:latin typeface="+mj-lt"/>
            </a:endParaRPr>
          </a:p>
          <a:p>
            <a:pPr>
              <a:buFontTx/>
              <a:buChar char="-"/>
            </a:pPr>
            <a:r>
              <a:rPr lang="de-DE" b="1" dirty="0">
                <a:latin typeface="+mj-lt"/>
              </a:rPr>
              <a:t>Zeitaufwand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634D6-B28C-46F5-B708-C33B899E4040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819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de-DE" b="1" dirty="0">
                <a:latin typeface="+mj-lt"/>
              </a:rPr>
              <a:t>Leistungsbewertung </a:t>
            </a:r>
            <a:r>
              <a:rPr lang="de-DE" dirty="0">
                <a:latin typeface="+mj-lt"/>
              </a:rPr>
              <a:t>als Herausforderung</a:t>
            </a:r>
          </a:p>
          <a:p>
            <a:pPr marL="0" indent="0">
              <a:buNone/>
            </a:pPr>
            <a:endParaRPr lang="de-DE" dirty="0">
              <a:latin typeface="+mj-lt"/>
            </a:endParaRPr>
          </a:p>
          <a:p>
            <a:pPr>
              <a:buFontTx/>
              <a:buChar char="-"/>
            </a:pPr>
            <a:r>
              <a:rPr lang="de-DE" b="1" dirty="0">
                <a:latin typeface="+mj-lt"/>
              </a:rPr>
              <a:t>Reduktion </a:t>
            </a:r>
            <a:r>
              <a:rPr lang="de-DE" dirty="0">
                <a:latin typeface="+mj-lt"/>
              </a:rPr>
              <a:t>der Inhalte</a:t>
            </a:r>
          </a:p>
          <a:p>
            <a:pPr marL="0" indent="0">
              <a:buNone/>
            </a:pPr>
            <a:endParaRPr lang="de-DE" dirty="0">
              <a:latin typeface="+mj-lt"/>
            </a:endParaRPr>
          </a:p>
          <a:p>
            <a:pPr>
              <a:buFontTx/>
              <a:buChar char="-"/>
            </a:pPr>
            <a:r>
              <a:rPr lang="de-DE" b="1" dirty="0">
                <a:latin typeface="+mj-lt"/>
              </a:rPr>
              <a:t>Zeitaufwand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634D6-B28C-46F5-B708-C33B899E4040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6828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634D6-B28C-46F5-B708-C33B899E404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46661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de-DE" b="1" dirty="0">
                <a:latin typeface="+mj-lt"/>
              </a:rPr>
              <a:t>Leistungsbewertung </a:t>
            </a:r>
            <a:r>
              <a:rPr lang="de-DE" dirty="0">
                <a:latin typeface="+mj-lt"/>
              </a:rPr>
              <a:t>als Herausforderung</a:t>
            </a:r>
          </a:p>
          <a:p>
            <a:pPr marL="0" indent="0">
              <a:buNone/>
            </a:pPr>
            <a:endParaRPr lang="de-DE" dirty="0">
              <a:latin typeface="+mj-lt"/>
            </a:endParaRPr>
          </a:p>
          <a:p>
            <a:pPr>
              <a:buFontTx/>
              <a:buChar char="-"/>
            </a:pPr>
            <a:r>
              <a:rPr lang="de-DE" b="1" dirty="0">
                <a:latin typeface="+mj-lt"/>
              </a:rPr>
              <a:t>Reduktion </a:t>
            </a:r>
            <a:r>
              <a:rPr lang="de-DE" dirty="0">
                <a:latin typeface="+mj-lt"/>
              </a:rPr>
              <a:t>der Inhalte</a:t>
            </a:r>
          </a:p>
          <a:p>
            <a:pPr marL="0" indent="0">
              <a:buNone/>
            </a:pPr>
            <a:endParaRPr lang="de-DE" dirty="0">
              <a:latin typeface="+mj-lt"/>
            </a:endParaRPr>
          </a:p>
          <a:p>
            <a:pPr>
              <a:buFontTx/>
              <a:buChar char="-"/>
            </a:pPr>
            <a:r>
              <a:rPr lang="de-DE" b="1" dirty="0">
                <a:latin typeface="+mj-lt"/>
              </a:rPr>
              <a:t>Zeitaufwand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634D6-B28C-46F5-B708-C33B899E4040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6474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b="1" dirty="0">
              <a:latin typeface="+mj-lt"/>
            </a:endParaRPr>
          </a:p>
          <a:p>
            <a:pPr>
              <a:buFontTx/>
              <a:buChar char="-"/>
            </a:pPr>
            <a:r>
              <a:rPr lang="de-DE" dirty="0">
                <a:solidFill>
                  <a:schemeClr val="accent1"/>
                </a:solidFill>
                <a:latin typeface="+mj-lt"/>
              </a:rPr>
              <a:t>Förderung des Erwerbs von </a:t>
            </a:r>
            <a:r>
              <a:rPr lang="de-DE" b="1" dirty="0">
                <a:solidFill>
                  <a:schemeClr val="accent1"/>
                </a:solidFill>
                <a:latin typeface="+mj-lt"/>
              </a:rPr>
              <a:t>Fachkenntnissen in Kombination</a:t>
            </a:r>
            <a:r>
              <a:rPr lang="de-DE" dirty="0">
                <a:solidFill>
                  <a:schemeClr val="accent1"/>
                </a:solidFill>
                <a:latin typeface="+mj-lt"/>
              </a:rPr>
              <a:t> mit </a:t>
            </a:r>
            <a:r>
              <a:rPr lang="de-DE" b="1" dirty="0">
                <a:solidFill>
                  <a:schemeClr val="accent1"/>
                </a:solidFill>
                <a:latin typeface="+mj-lt"/>
              </a:rPr>
              <a:t>methodischen Kompetenzen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634D6-B28C-46F5-B708-C33B899E4040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41740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Hier sollten noch die Quellen der Lernaufgabe mit dazu oder?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634D6-B28C-46F5-B708-C33B899E4040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43160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634D6-B28C-46F5-B708-C33B899E4040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19705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634D6-B28C-46F5-B708-C33B899E4040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0207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Durchführung in welcher Klassen-/Kursstufe?</a:t>
            </a:r>
          </a:p>
          <a:p>
            <a:pPr marL="171450" indent="-171450">
              <a:buFontTx/>
              <a:buChar char="-"/>
            </a:pPr>
            <a:r>
              <a:rPr lang="de-DE" dirty="0"/>
              <a:t>Q1 (ISS und Gymnasium)</a:t>
            </a:r>
          </a:p>
          <a:p>
            <a:pPr marL="171450" indent="-171450">
              <a:buFontTx/>
              <a:buChar char="-"/>
            </a:pPr>
            <a:r>
              <a:rPr lang="de-DE" dirty="0"/>
              <a:t>Vorteil ISS: Einführungsphase gewährleistet über (Wahlpflicht-) Themenfeld „3.2.1 Biologie der Zelle“ („Bau- und Inhaltsstoffe der Zelle“, hier explizit genannt „Kohlenhydrate“, … , „Lipide“, „ATP“ …, eine Vorentlastung)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634D6-B28C-46F5-B708-C33B899E404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4041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Sachkompetenz</a:t>
            </a:r>
            <a:endParaRPr lang="de-DE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Lernenden…</a:t>
            </a:r>
          </a:p>
          <a:p>
            <a:r>
              <a:rPr lang="de-DE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de-DE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1 beschreiben biologische Sachverhalte sowie Anwendungen der Biologie sachgerecht</a:t>
            </a:r>
          </a:p>
          <a:p>
            <a:r>
              <a:rPr lang="de-DE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2 strukturieren und erschließen biologische Phänomene sowie Anwendungen der Biologie auch mithilfe von Basiskonzepten (hier: Stoff- und Energieumwandlung)</a:t>
            </a:r>
          </a:p>
          <a:p>
            <a:r>
              <a:rPr lang="de-DE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Kommunikation</a:t>
            </a:r>
            <a:endParaRPr lang="de-DE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Informationen aufbereiten</a:t>
            </a:r>
            <a:endParaRPr lang="de-DE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Lernenden…</a:t>
            </a:r>
          </a:p>
          <a:p>
            <a:r>
              <a:rPr lang="de-DE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de-DE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5 strukturieren und interpretieren ausgewählte Informationen und leiten Schlussfolgerungen ab;</a:t>
            </a:r>
          </a:p>
          <a:p>
            <a:r>
              <a:rPr lang="de-DE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10 verarbeiten sach-, adressaten- und situationsgerecht Informationen zu biologischen Sachverhalten.</a:t>
            </a:r>
          </a:p>
          <a:p>
            <a:r>
              <a:rPr lang="de-DE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de-DE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Informationen austauschen und wissenschaftlich diskutieren</a:t>
            </a:r>
            <a:endParaRPr lang="de-DE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Lernenden…</a:t>
            </a:r>
          </a:p>
          <a:p>
            <a:r>
              <a:rPr lang="de-DE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de-DE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11 präsentieren biologische Sachverhalte sowie Lern- und Arbeitsergebnisse sach-, adressaten- und situationsgerecht unter Einsatz geeigneter analoger und digitaler Medien;</a:t>
            </a:r>
          </a:p>
          <a:p>
            <a:r>
              <a:rPr lang="de-DE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13 tauschen sich mit anderen konstruktiv über biologische Sachverhalte aus, vertreten, reflektieren und korrigieren gegebenenfalls den eigenen Standpunkt;</a:t>
            </a:r>
          </a:p>
          <a:p>
            <a:r>
              <a:rPr lang="de-DE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de-DE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(K 14 argumentieren wissenschaftlich zu biologischen Sachverhalten </a:t>
            </a:r>
            <a:r>
              <a:rPr lang="de-DE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kriterien</a:t>
            </a:r>
            <a:r>
              <a:rPr lang="de-DE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und evidenzbasiert sowie situationsgerecht.)</a:t>
            </a:r>
          </a:p>
          <a:p>
            <a:r>
              <a:rPr lang="de-DE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de-DE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Bewertung</a:t>
            </a:r>
            <a:endParaRPr lang="de-DE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Entscheidungsprozesse und Folgen reflektieren</a:t>
            </a:r>
            <a:endParaRPr lang="de-DE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Lernenden … </a:t>
            </a:r>
          </a:p>
          <a:p>
            <a:r>
              <a:rPr lang="de-DE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de-DE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 10 reflektieren kurz- und langfristige Folgen eigener Entscheidungen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634D6-B28C-46F5-B708-C33B899E404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31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Umfrage über tweedback.de: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/>
              <a:t>Schätzen Sie: Wie groß ist der Bevölkerungsanteil in den Industriestaaten und Schwellenländern, der von der Entstehung einer Fettleber betroffen ist?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634D6-B28C-46F5-B708-C33B899E404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3605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634D6-B28C-46F5-B708-C33B899E404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0129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Hier: Verweis auf AB (Einstieg), Kärtchen (Gruppenarbeit), Plakat (Ergebnis), Hinweis auf Reflexion später durch Feedbackbogen</a:t>
            </a:r>
          </a:p>
          <a:p>
            <a:endParaRPr lang="de-DE" dirty="0"/>
          </a:p>
          <a:p>
            <a:r>
              <a:rPr lang="de-DE" dirty="0"/>
              <a:t>Die Erarbeitung eines Sachverhalts über ein Mystery fördert</a:t>
            </a:r>
          </a:p>
          <a:p>
            <a:r>
              <a:rPr lang="de-DE" dirty="0"/>
              <a:t>	- die Analysefähigkeit von Problemen (auch: Hypothesenbildung)</a:t>
            </a:r>
          </a:p>
          <a:p>
            <a:r>
              <a:rPr lang="de-DE" dirty="0"/>
              <a:t>	- das Klassifizieren von Informationen (gewichten, in Beziehung setzen)</a:t>
            </a:r>
          </a:p>
          <a:p>
            <a:r>
              <a:rPr lang="de-DE" dirty="0"/>
              <a:t>	- Die Argumentationsfähigkeit</a:t>
            </a:r>
          </a:p>
          <a:p>
            <a:endParaRPr lang="de-DE" dirty="0"/>
          </a:p>
          <a:p>
            <a:r>
              <a:rPr lang="de-DE" dirty="0"/>
              <a:t>Metakognitive Reflexion: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Wie sind wir vorgegangen?</a:t>
            </a:r>
            <a:endParaRPr lang="de-D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Wie haben wir die Fallstruktur analysiert?</a:t>
            </a:r>
            <a:endParaRPr lang="de-D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Welche Lerneffekte wurden ermöglicht?</a:t>
            </a:r>
            <a:endParaRPr lang="de-D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Welche allgemeinen Problemlösungsstrategien wurden geübt?</a:t>
            </a:r>
            <a:endParaRPr lang="de-D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634D6-B28C-46F5-B708-C33B899E404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8290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Individuelle Lernansätze fördern die </a:t>
            </a:r>
            <a:r>
              <a:rPr lang="de-DE" b="1" dirty="0"/>
              <a:t>Entwicklung der Selbstständigkeit </a:t>
            </a:r>
            <a:r>
              <a:rPr lang="de-DE" dirty="0"/>
              <a:t>beim Lernen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Differenzierung wird zur </a:t>
            </a:r>
            <a:r>
              <a:rPr lang="de-DE" b="1" dirty="0"/>
              <a:t>zielgenauen Berücksichtigung der Lernbedürfnisse </a:t>
            </a:r>
            <a:r>
              <a:rPr lang="de-DE" dirty="0"/>
              <a:t>der Lernenden genutzt, so dass jeder Schüler und jede Schülerin (selbst) gesteckte Ziele erreichen kann.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Weitere Möglichkeiten der Differenzierung: Drucken der Kärtchen auf farbiges Papier (Sortierung nach Oberthemen bzw. Cluster)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634D6-B28C-46F5-B708-C33B899E4040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8542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634D6-B28C-46F5-B708-C33B899E404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9691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4404" y="2312235"/>
            <a:ext cx="7256463" cy="1356360"/>
          </a:xfrm>
        </p:spPr>
        <p:txBody>
          <a:bodyPr anchor="b"/>
          <a:lstStyle>
            <a:lvl1pPr algn="l">
              <a:defRPr sz="3600" cap="all" baseline="0">
                <a:solidFill>
                  <a:srgbClr val="004F9F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8909" y="3827504"/>
            <a:ext cx="7256463" cy="720000"/>
          </a:xfrm>
        </p:spPr>
        <p:txBody>
          <a:bodyPr/>
          <a:lstStyle>
            <a:lvl1pPr marL="0" indent="0" algn="l">
              <a:lnSpc>
                <a:spcPct val="105000"/>
              </a:lnSpc>
              <a:buNone/>
              <a:defRPr sz="1800">
                <a:solidFill>
                  <a:srgbClr val="004F9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11" name="Ellipse 10"/>
          <p:cNvSpPr/>
          <p:nvPr userDrawn="1"/>
        </p:nvSpPr>
        <p:spPr>
          <a:xfrm>
            <a:off x="7349307" y="0"/>
            <a:ext cx="1944000" cy="1944000"/>
          </a:xfrm>
          <a:prstGeom prst="ellipse">
            <a:avLst/>
          </a:prstGeom>
          <a:solidFill>
            <a:srgbClr val="004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14" name="Kreis 13"/>
          <p:cNvSpPr/>
          <p:nvPr userDrawn="1"/>
        </p:nvSpPr>
        <p:spPr>
          <a:xfrm rot="5400000">
            <a:off x="11228653" y="0"/>
            <a:ext cx="1944000" cy="1944000"/>
          </a:xfrm>
          <a:prstGeom prst="pie">
            <a:avLst>
              <a:gd name="adj1" fmla="val 0"/>
              <a:gd name="adj2" fmla="val 1080000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15" name="Kreis 14"/>
          <p:cNvSpPr/>
          <p:nvPr userDrawn="1"/>
        </p:nvSpPr>
        <p:spPr>
          <a:xfrm rot="5400000">
            <a:off x="10256653" y="0"/>
            <a:ext cx="1944000" cy="1944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00A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16" name="Kreis 15"/>
          <p:cNvSpPr/>
          <p:nvPr userDrawn="1"/>
        </p:nvSpPr>
        <p:spPr>
          <a:xfrm rot="16200000">
            <a:off x="8312653" y="0"/>
            <a:ext cx="1944000" cy="1944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F3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739" y="663869"/>
            <a:ext cx="3687137" cy="6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83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elfolie">
    <p:bg>
      <p:bgPr>
        <a:solidFill>
          <a:srgbClr val="00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000" y="2281238"/>
            <a:ext cx="7256463" cy="1356360"/>
          </a:xfrm>
        </p:spPr>
        <p:txBody>
          <a:bodyPr anchor="b"/>
          <a:lstStyle>
            <a:lvl1pPr algn="l"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6000" y="3796507"/>
            <a:ext cx="7256463" cy="720000"/>
          </a:xfrm>
        </p:spPr>
        <p:txBody>
          <a:bodyPr/>
          <a:lstStyle>
            <a:lvl1pPr marL="0" indent="0" algn="l">
              <a:lnSpc>
                <a:spcPct val="105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6" name="Kreis 5"/>
          <p:cNvSpPr/>
          <p:nvPr userDrawn="1"/>
        </p:nvSpPr>
        <p:spPr>
          <a:xfrm>
            <a:off x="-3238849" y="-3240000"/>
            <a:ext cx="6480000" cy="6480000"/>
          </a:xfrm>
          <a:prstGeom prst="pie">
            <a:avLst>
              <a:gd name="adj1" fmla="val 0"/>
              <a:gd name="adj2" fmla="val 5403244"/>
            </a:avLst>
          </a:prstGeom>
          <a:solidFill>
            <a:srgbClr val="4F9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pic>
        <p:nvPicPr>
          <p:cNvPr id="7" name="Bild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739" y="663869"/>
            <a:ext cx="3687137" cy="6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91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elfolie">
    <p:bg>
      <p:bgPr>
        <a:solidFill>
          <a:srgbClr val="F39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000" y="2281238"/>
            <a:ext cx="7256463" cy="1356360"/>
          </a:xfrm>
        </p:spPr>
        <p:txBody>
          <a:bodyPr anchor="b"/>
          <a:lstStyle>
            <a:lvl1pPr algn="l"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6000" y="3796507"/>
            <a:ext cx="7256463" cy="720000"/>
          </a:xfrm>
        </p:spPr>
        <p:txBody>
          <a:bodyPr/>
          <a:lstStyle>
            <a:lvl1pPr marL="0" indent="0" algn="l">
              <a:lnSpc>
                <a:spcPct val="105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6" name="Kreis 5"/>
          <p:cNvSpPr/>
          <p:nvPr userDrawn="1"/>
        </p:nvSpPr>
        <p:spPr>
          <a:xfrm>
            <a:off x="-3238849" y="-3240000"/>
            <a:ext cx="6480000" cy="6480000"/>
          </a:xfrm>
          <a:prstGeom prst="pie">
            <a:avLst>
              <a:gd name="adj1" fmla="val 0"/>
              <a:gd name="adj2" fmla="val 5403244"/>
            </a:avLst>
          </a:prstGeom>
          <a:solidFill>
            <a:srgbClr val="004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pic>
        <p:nvPicPr>
          <p:cNvPr id="7" name="Bild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739" y="663869"/>
            <a:ext cx="3687137" cy="6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35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elfolie">
    <p:bg>
      <p:bgPr>
        <a:solidFill>
          <a:srgbClr val="00A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000" y="2281238"/>
            <a:ext cx="7256463" cy="1356360"/>
          </a:xfrm>
        </p:spPr>
        <p:txBody>
          <a:bodyPr anchor="b"/>
          <a:lstStyle>
            <a:lvl1pPr algn="l"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6000" y="3796507"/>
            <a:ext cx="7256463" cy="720000"/>
          </a:xfrm>
        </p:spPr>
        <p:txBody>
          <a:bodyPr/>
          <a:lstStyle>
            <a:lvl1pPr marL="0" indent="0" algn="l">
              <a:lnSpc>
                <a:spcPct val="105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6" name="Kreis 5"/>
          <p:cNvSpPr/>
          <p:nvPr userDrawn="1"/>
        </p:nvSpPr>
        <p:spPr>
          <a:xfrm>
            <a:off x="-3238849" y="-3240000"/>
            <a:ext cx="6480000" cy="6480000"/>
          </a:xfrm>
          <a:prstGeom prst="pie">
            <a:avLst>
              <a:gd name="adj1" fmla="val 0"/>
              <a:gd name="adj2" fmla="val 5403244"/>
            </a:avLst>
          </a:prstGeom>
          <a:solidFill>
            <a:srgbClr val="F3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pic>
        <p:nvPicPr>
          <p:cNvPr id="7" name="Bild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739" y="663869"/>
            <a:ext cx="3687137" cy="6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16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_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5">
            <a:extLst>
              <a:ext uri="{FF2B5EF4-FFF2-40B4-BE49-F238E27FC236}">
                <a16:creationId xmlns:a16="http://schemas.microsoft.com/office/drawing/2014/main" id="{6AC12680-9825-47D5-83F4-DC394779B5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0"/>
            <a:ext cx="8134352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2447" y="2066481"/>
            <a:ext cx="3138087" cy="1524444"/>
          </a:xfrm>
        </p:spPr>
        <p:txBody>
          <a:bodyPr/>
          <a:lstStyle>
            <a:lvl1pPr>
              <a:defRPr sz="3000" cap="all" baseline="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C978E4A0-018C-4D9D-AA73-D8AD1AEB17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53395" y="3776353"/>
            <a:ext cx="3138087" cy="2175185"/>
          </a:xfrm>
        </p:spPr>
        <p:txBody>
          <a:bodyPr numCol="1" spc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3C9B2FB-49B4-4AFC-A5BE-36E1E69B5C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53397" y="1032584"/>
            <a:ext cx="2776135" cy="1205346"/>
          </a:xfrm>
        </p:spPr>
        <p:txBody>
          <a:bodyPr anchor="ctr"/>
          <a:lstStyle>
            <a:lvl1pPr marL="0" indent="0">
              <a:lnSpc>
                <a:spcPct val="90000"/>
              </a:lnSpc>
              <a:buNone/>
              <a:defRPr sz="6000" b="1">
                <a:solidFill>
                  <a:srgbClr val="F39300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826101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_Kapiteltrenn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5">
            <a:extLst>
              <a:ext uri="{FF2B5EF4-FFF2-40B4-BE49-F238E27FC236}">
                <a16:creationId xmlns:a16="http://schemas.microsoft.com/office/drawing/2014/main" id="{6AC12680-9825-47D5-83F4-DC394779B5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3" y="0"/>
            <a:ext cx="8772525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574" y="3963188"/>
            <a:ext cx="2651984" cy="714540"/>
          </a:xfrm>
        </p:spPr>
        <p:txBody>
          <a:bodyPr/>
          <a:lstStyle>
            <a:lvl1pPr>
              <a:defRPr sz="3000" cap="all" baseline="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3C9B2FB-49B4-4AFC-A5BE-36E1E69B5C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72573" y="1206830"/>
            <a:ext cx="2651984" cy="1205345"/>
          </a:xfrm>
        </p:spPr>
        <p:txBody>
          <a:bodyPr anchor="ctr"/>
          <a:lstStyle>
            <a:lvl1pPr marL="0" indent="0" algn="l">
              <a:lnSpc>
                <a:spcPct val="90000"/>
              </a:lnSpc>
              <a:buNone/>
              <a:defRPr sz="8000" b="1">
                <a:solidFill>
                  <a:srgbClr val="E40422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00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BFDB1D93-3E89-4014-897B-8F90BD7772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72572" y="4598044"/>
            <a:ext cx="2651984" cy="1944997"/>
          </a:xfrm>
        </p:spPr>
        <p:txBody>
          <a:bodyPr numCol="1" spc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Kreis 8"/>
          <p:cNvSpPr/>
          <p:nvPr userDrawn="1"/>
        </p:nvSpPr>
        <p:spPr>
          <a:xfrm rot="5400000">
            <a:off x="10572000" y="-1620000"/>
            <a:ext cx="3240000" cy="3240000"/>
          </a:xfrm>
          <a:prstGeom prst="pie">
            <a:avLst>
              <a:gd name="adj1" fmla="val 0"/>
              <a:gd name="adj2" fmla="val 5401337"/>
            </a:avLst>
          </a:prstGeom>
          <a:solidFill>
            <a:srgbClr val="004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43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_Kapiteltrenn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5">
            <a:extLst>
              <a:ext uri="{FF2B5EF4-FFF2-40B4-BE49-F238E27FC236}">
                <a16:creationId xmlns:a16="http://schemas.microsoft.com/office/drawing/2014/main" id="{6AC12680-9825-47D5-83F4-DC394779B5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3" y="0"/>
            <a:ext cx="8772525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574" y="3963188"/>
            <a:ext cx="2651984" cy="714540"/>
          </a:xfrm>
        </p:spPr>
        <p:txBody>
          <a:bodyPr/>
          <a:lstStyle>
            <a:lvl1pPr>
              <a:defRPr sz="3000" cap="all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3C9B2FB-49B4-4AFC-A5BE-36E1E69B5C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72573" y="1206830"/>
            <a:ext cx="2651984" cy="1205345"/>
          </a:xfrm>
        </p:spPr>
        <p:txBody>
          <a:bodyPr anchor="ctr"/>
          <a:lstStyle>
            <a:lvl1pPr marL="0" indent="0" algn="l">
              <a:lnSpc>
                <a:spcPct val="90000"/>
              </a:lnSpc>
              <a:buNone/>
              <a:defRPr sz="8000" b="1">
                <a:solidFill>
                  <a:srgbClr val="004F9F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00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BFDB1D93-3E89-4014-897B-8F90BD7772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72572" y="4598044"/>
            <a:ext cx="2651984" cy="1944997"/>
          </a:xfrm>
        </p:spPr>
        <p:txBody>
          <a:bodyPr numCol="1" spc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Kreis 8"/>
          <p:cNvSpPr/>
          <p:nvPr userDrawn="1"/>
        </p:nvSpPr>
        <p:spPr>
          <a:xfrm rot="5400000">
            <a:off x="10572000" y="-1620000"/>
            <a:ext cx="3240000" cy="3240000"/>
          </a:xfrm>
          <a:prstGeom prst="pie">
            <a:avLst>
              <a:gd name="adj1" fmla="val 0"/>
              <a:gd name="adj2" fmla="val 5401337"/>
            </a:avLst>
          </a:prstGeom>
          <a:solidFill>
            <a:srgbClr val="F3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514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_Kapiteltrenn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5">
            <a:extLst>
              <a:ext uri="{FF2B5EF4-FFF2-40B4-BE49-F238E27FC236}">
                <a16:creationId xmlns:a16="http://schemas.microsoft.com/office/drawing/2014/main" id="{6AC12680-9825-47D5-83F4-DC394779B5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3" y="0"/>
            <a:ext cx="8772525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574" y="3963188"/>
            <a:ext cx="2651984" cy="714540"/>
          </a:xfrm>
        </p:spPr>
        <p:txBody>
          <a:bodyPr/>
          <a:lstStyle>
            <a:lvl1pPr>
              <a:defRPr sz="3000" cap="all" baseline="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3C9B2FB-49B4-4AFC-A5BE-36E1E69B5C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72573" y="1206830"/>
            <a:ext cx="2651984" cy="1205345"/>
          </a:xfrm>
        </p:spPr>
        <p:txBody>
          <a:bodyPr anchor="ctr"/>
          <a:lstStyle>
            <a:lvl1pPr marL="0" indent="0" algn="l">
              <a:lnSpc>
                <a:spcPct val="90000"/>
              </a:lnSpc>
              <a:buNone/>
              <a:defRPr sz="8000" b="1">
                <a:solidFill>
                  <a:srgbClr val="E40422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00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BFDB1D93-3E89-4014-897B-8F90BD7772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72572" y="4598044"/>
            <a:ext cx="2651984" cy="1944997"/>
          </a:xfrm>
        </p:spPr>
        <p:txBody>
          <a:bodyPr numCol="1" spc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Kreis 8"/>
          <p:cNvSpPr/>
          <p:nvPr userDrawn="1"/>
        </p:nvSpPr>
        <p:spPr>
          <a:xfrm rot="5400000">
            <a:off x="10572000" y="-1620000"/>
            <a:ext cx="3240000" cy="3240000"/>
          </a:xfrm>
          <a:prstGeom prst="pie">
            <a:avLst>
              <a:gd name="adj1" fmla="val 0"/>
              <a:gd name="adj2" fmla="val 5401337"/>
            </a:avLst>
          </a:prstGeom>
          <a:solidFill>
            <a:srgbClr val="00A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92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_Kapiteltrenn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36F217F-9F9C-41D8-B6DF-71AEB2A68553}"/>
              </a:ext>
            </a:extLst>
          </p:cNvPr>
          <p:cNvSpPr/>
          <p:nvPr userDrawn="1"/>
        </p:nvSpPr>
        <p:spPr>
          <a:xfrm>
            <a:off x="-3" y="0"/>
            <a:ext cx="8134353" cy="6858000"/>
          </a:xfrm>
          <a:prstGeom prst="rect">
            <a:avLst/>
          </a:prstGeom>
          <a:solidFill>
            <a:srgbClr val="004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236" y="1995488"/>
            <a:ext cx="5057140" cy="1433512"/>
          </a:xfrm>
        </p:spPr>
        <p:txBody>
          <a:bodyPr/>
          <a:lstStyle>
            <a:lvl1pPr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C978E4A0-018C-4D9D-AA73-D8AD1AEB17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67751" y="2024063"/>
            <a:ext cx="3156806" cy="3889375"/>
          </a:xfrm>
        </p:spPr>
        <p:txBody>
          <a:bodyPr numCol="1" spc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3C9B2FB-49B4-4AFC-A5BE-36E1E69B5C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010" y="756359"/>
            <a:ext cx="4077501" cy="1205346"/>
          </a:xfrm>
        </p:spPr>
        <p:txBody>
          <a:bodyPr anchor="ctr"/>
          <a:lstStyle>
            <a:lvl1pPr marL="0" indent="0">
              <a:lnSpc>
                <a:spcPct val="90000"/>
              </a:lnSpc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6" name="Kreis 5"/>
          <p:cNvSpPr/>
          <p:nvPr userDrawn="1"/>
        </p:nvSpPr>
        <p:spPr>
          <a:xfrm rot="16200000">
            <a:off x="-2334548" y="4523455"/>
            <a:ext cx="4669089" cy="4669089"/>
          </a:xfrm>
          <a:prstGeom prst="pie">
            <a:avLst>
              <a:gd name="adj1" fmla="val 0"/>
              <a:gd name="adj2" fmla="val 5401337"/>
            </a:avLst>
          </a:prstGeom>
          <a:solidFill>
            <a:srgbClr val="4F9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69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_Kapiteltrenn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36F217F-9F9C-41D8-B6DF-71AEB2A68553}"/>
              </a:ext>
            </a:extLst>
          </p:cNvPr>
          <p:cNvSpPr/>
          <p:nvPr userDrawn="1"/>
        </p:nvSpPr>
        <p:spPr>
          <a:xfrm>
            <a:off x="-3" y="0"/>
            <a:ext cx="8134353" cy="6858000"/>
          </a:xfrm>
          <a:prstGeom prst="rect">
            <a:avLst/>
          </a:prstGeom>
          <a:solidFill>
            <a:srgbClr val="F3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236" y="1995488"/>
            <a:ext cx="5057140" cy="1433512"/>
          </a:xfrm>
        </p:spPr>
        <p:txBody>
          <a:bodyPr/>
          <a:lstStyle>
            <a:lvl1pPr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C978E4A0-018C-4D9D-AA73-D8AD1AEB17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67751" y="2024063"/>
            <a:ext cx="3156806" cy="3889375"/>
          </a:xfrm>
        </p:spPr>
        <p:txBody>
          <a:bodyPr numCol="1" spc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3C9B2FB-49B4-4AFC-A5BE-36E1E69B5C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010" y="756359"/>
            <a:ext cx="4077501" cy="1205346"/>
          </a:xfrm>
        </p:spPr>
        <p:txBody>
          <a:bodyPr anchor="ctr"/>
          <a:lstStyle>
            <a:lvl1pPr marL="0" indent="0">
              <a:lnSpc>
                <a:spcPct val="90000"/>
              </a:lnSpc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6" name="Kreis 5"/>
          <p:cNvSpPr/>
          <p:nvPr userDrawn="1"/>
        </p:nvSpPr>
        <p:spPr>
          <a:xfrm rot="16200000">
            <a:off x="-2334548" y="4523455"/>
            <a:ext cx="4669089" cy="4669089"/>
          </a:xfrm>
          <a:prstGeom prst="pie">
            <a:avLst>
              <a:gd name="adj1" fmla="val 0"/>
              <a:gd name="adj2" fmla="val 5401337"/>
            </a:avLst>
          </a:prstGeom>
          <a:solidFill>
            <a:srgbClr val="004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8655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_Kapiteltrenn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36F217F-9F9C-41D8-B6DF-71AEB2A68553}"/>
              </a:ext>
            </a:extLst>
          </p:cNvPr>
          <p:cNvSpPr/>
          <p:nvPr userDrawn="1"/>
        </p:nvSpPr>
        <p:spPr>
          <a:xfrm>
            <a:off x="-3" y="0"/>
            <a:ext cx="8134353" cy="6858000"/>
          </a:xfrm>
          <a:prstGeom prst="rect">
            <a:avLst/>
          </a:prstGeom>
          <a:solidFill>
            <a:srgbClr val="00A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236" y="1995488"/>
            <a:ext cx="5057140" cy="1433512"/>
          </a:xfrm>
        </p:spPr>
        <p:txBody>
          <a:bodyPr/>
          <a:lstStyle>
            <a:lvl1pPr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C978E4A0-018C-4D9D-AA73-D8AD1AEB17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67751" y="2024063"/>
            <a:ext cx="3156806" cy="3889375"/>
          </a:xfrm>
        </p:spPr>
        <p:txBody>
          <a:bodyPr numCol="1" spc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3C9B2FB-49B4-4AFC-A5BE-36E1E69B5C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010" y="756359"/>
            <a:ext cx="4077501" cy="1205346"/>
          </a:xfrm>
        </p:spPr>
        <p:txBody>
          <a:bodyPr anchor="ctr"/>
          <a:lstStyle>
            <a:lvl1pPr marL="0" indent="0">
              <a:lnSpc>
                <a:spcPct val="90000"/>
              </a:lnSpc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6" name="Kreis 5"/>
          <p:cNvSpPr/>
          <p:nvPr userDrawn="1"/>
        </p:nvSpPr>
        <p:spPr>
          <a:xfrm rot="16200000">
            <a:off x="-2334548" y="4523455"/>
            <a:ext cx="4669089" cy="4669089"/>
          </a:xfrm>
          <a:prstGeom prst="pie">
            <a:avLst>
              <a:gd name="adj1" fmla="val 0"/>
              <a:gd name="adj2" fmla="val 5401337"/>
            </a:avLst>
          </a:prstGeom>
          <a:solidFill>
            <a:srgbClr val="9BC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679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4404" y="2312235"/>
            <a:ext cx="7256463" cy="1356360"/>
          </a:xfrm>
        </p:spPr>
        <p:txBody>
          <a:bodyPr anchor="b"/>
          <a:lstStyle>
            <a:lvl1pPr algn="l"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8909" y="3827504"/>
            <a:ext cx="7256463" cy="720000"/>
          </a:xfrm>
        </p:spPr>
        <p:txBody>
          <a:bodyPr/>
          <a:lstStyle>
            <a:lvl1pPr marL="0" indent="0" algn="l">
              <a:lnSpc>
                <a:spcPct val="105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11" name="Ellipse 10"/>
          <p:cNvSpPr/>
          <p:nvPr userDrawn="1"/>
        </p:nvSpPr>
        <p:spPr>
          <a:xfrm>
            <a:off x="7349307" y="0"/>
            <a:ext cx="1944000" cy="1944000"/>
          </a:xfrm>
          <a:prstGeom prst="ellipse">
            <a:avLst/>
          </a:prstGeom>
          <a:solidFill>
            <a:srgbClr val="4F9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14" name="Kreis 13"/>
          <p:cNvSpPr/>
          <p:nvPr userDrawn="1"/>
        </p:nvSpPr>
        <p:spPr>
          <a:xfrm rot="5400000">
            <a:off x="11228653" y="0"/>
            <a:ext cx="1944000" cy="1944000"/>
          </a:xfrm>
          <a:prstGeom prst="pie">
            <a:avLst>
              <a:gd name="adj1" fmla="val 0"/>
              <a:gd name="adj2" fmla="val 1080000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15" name="Kreis 14"/>
          <p:cNvSpPr/>
          <p:nvPr userDrawn="1"/>
        </p:nvSpPr>
        <p:spPr>
          <a:xfrm rot="5400000">
            <a:off x="10256653" y="0"/>
            <a:ext cx="1944000" cy="1944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00A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16" name="Kreis 15"/>
          <p:cNvSpPr/>
          <p:nvPr userDrawn="1"/>
        </p:nvSpPr>
        <p:spPr>
          <a:xfrm rot="16200000">
            <a:off x="8312653" y="0"/>
            <a:ext cx="1944000" cy="1944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F3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739" y="663869"/>
            <a:ext cx="3687137" cy="6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772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_Kapiteltrenn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5">
            <a:extLst>
              <a:ext uri="{FF2B5EF4-FFF2-40B4-BE49-F238E27FC236}">
                <a16:creationId xmlns:a16="http://schemas.microsoft.com/office/drawing/2014/main" id="{6AC12680-9825-47D5-83F4-DC394779B5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3" y="0"/>
            <a:ext cx="8772528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Ellipse 5"/>
          <p:cNvSpPr/>
          <p:nvPr userDrawn="1"/>
        </p:nvSpPr>
        <p:spPr>
          <a:xfrm>
            <a:off x="9058564" y="369504"/>
            <a:ext cx="2880000" cy="2880000"/>
          </a:xfrm>
          <a:prstGeom prst="ellipse">
            <a:avLst/>
          </a:prstGeom>
          <a:solidFill>
            <a:srgbClr val="004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3C9B2FB-49B4-4AFC-A5BE-36E1E69B5C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72573" y="1206831"/>
            <a:ext cx="2651984" cy="1205346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172573" y="3427191"/>
            <a:ext cx="2651983" cy="1524372"/>
          </a:xfrm>
        </p:spPr>
        <p:txBody>
          <a:bodyPr anchor="b"/>
          <a:lstStyle>
            <a:lvl1pPr>
              <a:defRPr sz="3000" cap="all" baseline="0"/>
            </a:lvl1pPr>
          </a:lstStyle>
          <a:p>
            <a:r>
              <a:rPr lang="de-DE" dirty="0"/>
              <a:t>Titelmasterformat durch bearbeiten</a:t>
            </a:r>
            <a:endParaRPr lang="en-US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8AF6AE7F-9EF2-496A-A918-9479E7CCC2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72572" y="5094534"/>
            <a:ext cx="2651984" cy="1427036"/>
          </a:xfrm>
        </p:spPr>
        <p:txBody>
          <a:bodyPr/>
          <a:lstStyle/>
          <a:p>
            <a:r>
              <a:rPr lang="en-US" dirty="0" err="1"/>
              <a:t>Bulletpoint</a:t>
            </a:r>
            <a:r>
              <a:rPr lang="en-US" dirty="0"/>
              <a:t> in Berlin Type Regular 20 </a:t>
            </a:r>
            <a:r>
              <a:rPr lang="en-US" dirty="0" err="1"/>
              <a:t>pt</a:t>
            </a:r>
            <a:endParaRPr lang="en-US" dirty="0"/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estia</a:t>
            </a:r>
            <a:r>
              <a:rPr lang="en-US" dirty="0"/>
              <a:t> </a:t>
            </a:r>
            <a:r>
              <a:rPr lang="en-US" dirty="0" err="1"/>
              <a:t>dolupient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adestome</a:t>
            </a:r>
            <a:r>
              <a:rPr lang="en-US" dirty="0"/>
              <a:t> </a:t>
            </a:r>
            <a:r>
              <a:rPr lang="en-US" dirty="0" err="1"/>
              <a:t>ratatimus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0510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_Kapiteltrenn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5">
            <a:extLst>
              <a:ext uri="{FF2B5EF4-FFF2-40B4-BE49-F238E27FC236}">
                <a16:creationId xmlns:a16="http://schemas.microsoft.com/office/drawing/2014/main" id="{6AC12680-9825-47D5-83F4-DC394779B5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3" y="0"/>
            <a:ext cx="8772528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Ellipse 5"/>
          <p:cNvSpPr/>
          <p:nvPr userDrawn="1"/>
        </p:nvSpPr>
        <p:spPr>
          <a:xfrm>
            <a:off x="9058564" y="369504"/>
            <a:ext cx="2880000" cy="2880000"/>
          </a:xfrm>
          <a:prstGeom prst="ellipse">
            <a:avLst/>
          </a:prstGeom>
          <a:solidFill>
            <a:srgbClr val="F3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3C9B2FB-49B4-4AFC-A5BE-36E1E69B5C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72573" y="1206831"/>
            <a:ext cx="2651984" cy="1205346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172573" y="3427191"/>
            <a:ext cx="2651983" cy="1524372"/>
          </a:xfrm>
        </p:spPr>
        <p:txBody>
          <a:bodyPr anchor="b"/>
          <a:lstStyle>
            <a:lvl1pPr>
              <a:defRPr sz="3000" cap="all" baseline="0"/>
            </a:lvl1pPr>
          </a:lstStyle>
          <a:p>
            <a:r>
              <a:rPr lang="de-DE" dirty="0"/>
              <a:t>Titelmasterformat durch bearbeiten</a:t>
            </a:r>
            <a:endParaRPr lang="en-US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8AF6AE7F-9EF2-496A-A918-9479E7CCC2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72572" y="5094534"/>
            <a:ext cx="2651984" cy="1427036"/>
          </a:xfrm>
        </p:spPr>
        <p:txBody>
          <a:bodyPr/>
          <a:lstStyle/>
          <a:p>
            <a:r>
              <a:rPr lang="en-US" dirty="0" err="1"/>
              <a:t>Bulletpoint</a:t>
            </a:r>
            <a:r>
              <a:rPr lang="en-US" dirty="0"/>
              <a:t> in Berlin Type Regular 20 </a:t>
            </a:r>
            <a:r>
              <a:rPr lang="en-US" dirty="0" err="1"/>
              <a:t>pt</a:t>
            </a:r>
            <a:endParaRPr lang="en-US" dirty="0"/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estia</a:t>
            </a:r>
            <a:r>
              <a:rPr lang="en-US" dirty="0"/>
              <a:t> </a:t>
            </a:r>
            <a:r>
              <a:rPr lang="en-US" dirty="0" err="1"/>
              <a:t>dolupient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adestome</a:t>
            </a:r>
            <a:r>
              <a:rPr lang="en-US" dirty="0"/>
              <a:t> </a:t>
            </a:r>
            <a:r>
              <a:rPr lang="en-US" dirty="0" err="1"/>
              <a:t>ratatimus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3113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_Kapiteltrenn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5">
            <a:extLst>
              <a:ext uri="{FF2B5EF4-FFF2-40B4-BE49-F238E27FC236}">
                <a16:creationId xmlns:a16="http://schemas.microsoft.com/office/drawing/2014/main" id="{6AC12680-9825-47D5-83F4-DC394779B5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3" y="0"/>
            <a:ext cx="8772528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Ellipse 5"/>
          <p:cNvSpPr/>
          <p:nvPr userDrawn="1"/>
        </p:nvSpPr>
        <p:spPr>
          <a:xfrm>
            <a:off x="9058564" y="369504"/>
            <a:ext cx="2880000" cy="2880000"/>
          </a:xfrm>
          <a:prstGeom prst="ellipse">
            <a:avLst/>
          </a:prstGeom>
          <a:solidFill>
            <a:srgbClr val="00A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3C9B2FB-49B4-4AFC-A5BE-36E1E69B5C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72573" y="1206831"/>
            <a:ext cx="2651984" cy="1205346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172573" y="3427191"/>
            <a:ext cx="2651983" cy="1524372"/>
          </a:xfrm>
        </p:spPr>
        <p:txBody>
          <a:bodyPr anchor="b"/>
          <a:lstStyle>
            <a:lvl1pPr>
              <a:defRPr sz="3000" cap="all" baseline="0"/>
            </a:lvl1pPr>
          </a:lstStyle>
          <a:p>
            <a:r>
              <a:rPr lang="de-DE" dirty="0"/>
              <a:t>Titelmasterformat durch bearbeiten</a:t>
            </a:r>
            <a:endParaRPr lang="en-US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8AF6AE7F-9EF2-496A-A918-9479E7CCC2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72572" y="5094534"/>
            <a:ext cx="2651984" cy="1427036"/>
          </a:xfrm>
        </p:spPr>
        <p:txBody>
          <a:bodyPr/>
          <a:lstStyle/>
          <a:p>
            <a:r>
              <a:rPr lang="en-US" dirty="0" err="1"/>
              <a:t>Bulletpoint</a:t>
            </a:r>
            <a:r>
              <a:rPr lang="en-US" dirty="0"/>
              <a:t> in Berlin Type Regular 20 </a:t>
            </a:r>
            <a:r>
              <a:rPr lang="en-US" dirty="0" err="1"/>
              <a:t>pt</a:t>
            </a:r>
            <a:endParaRPr lang="en-US" dirty="0"/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estia</a:t>
            </a:r>
            <a:r>
              <a:rPr lang="en-US" dirty="0"/>
              <a:t> </a:t>
            </a:r>
            <a:r>
              <a:rPr lang="en-US" dirty="0" err="1"/>
              <a:t>dolupient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adestome</a:t>
            </a:r>
            <a:r>
              <a:rPr lang="en-US" dirty="0"/>
              <a:t> </a:t>
            </a:r>
            <a:r>
              <a:rPr lang="en-US" dirty="0" err="1"/>
              <a:t>ratatimus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2029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_Kapiteltrenn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5">
            <a:extLst>
              <a:ext uri="{FF2B5EF4-FFF2-40B4-BE49-F238E27FC236}">
                <a16:creationId xmlns:a16="http://schemas.microsoft.com/office/drawing/2014/main" id="{6AC12680-9825-47D5-83F4-DC394779B5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3" y="0"/>
            <a:ext cx="8772528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Kreis 6"/>
          <p:cNvSpPr/>
          <p:nvPr userDrawn="1"/>
        </p:nvSpPr>
        <p:spPr>
          <a:xfrm>
            <a:off x="8764810" y="-142970"/>
            <a:ext cx="3427190" cy="342719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004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EA2BB2C-7695-4650-8733-E760D9467D89}"/>
              </a:ext>
            </a:extLst>
          </p:cNvPr>
          <p:cNvSpPr/>
          <p:nvPr userDrawn="1"/>
        </p:nvSpPr>
        <p:spPr>
          <a:xfrm>
            <a:off x="8764804" y="0"/>
            <a:ext cx="3427057" cy="1590279"/>
          </a:xfrm>
          <a:prstGeom prst="rect">
            <a:avLst/>
          </a:prstGeom>
          <a:solidFill>
            <a:srgbClr val="004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3C9B2FB-49B4-4AFC-A5BE-36E1E69B5C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72573" y="1206831"/>
            <a:ext cx="2651984" cy="1205346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172573" y="3427191"/>
            <a:ext cx="2651983" cy="1524372"/>
          </a:xfrm>
        </p:spPr>
        <p:txBody>
          <a:bodyPr anchor="b"/>
          <a:lstStyle>
            <a:lvl1pPr>
              <a:defRPr sz="3000" cap="all" baseline="0"/>
            </a:lvl1pPr>
          </a:lstStyle>
          <a:p>
            <a:r>
              <a:rPr lang="de-DE" dirty="0"/>
              <a:t>Titelmasterformat durch bearbeiten</a:t>
            </a:r>
            <a:endParaRPr lang="en-US" dirty="0"/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8AF6AE7F-9EF2-496A-A918-9479E7CCC2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72572" y="5094534"/>
            <a:ext cx="2651984" cy="1427036"/>
          </a:xfrm>
        </p:spPr>
        <p:txBody>
          <a:bodyPr/>
          <a:lstStyle/>
          <a:p>
            <a:r>
              <a:rPr lang="en-US" dirty="0" err="1"/>
              <a:t>Bulletpoint</a:t>
            </a:r>
            <a:r>
              <a:rPr lang="en-US" dirty="0"/>
              <a:t> in Berlin Type Regular 20 </a:t>
            </a:r>
            <a:r>
              <a:rPr lang="en-US" dirty="0" err="1"/>
              <a:t>pt</a:t>
            </a:r>
            <a:endParaRPr lang="en-US" dirty="0"/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estia</a:t>
            </a:r>
            <a:r>
              <a:rPr lang="en-US" dirty="0"/>
              <a:t> </a:t>
            </a:r>
            <a:r>
              <a:rPr lang="en-US" dirty="0" err="1"/>
              <a:t>dolupient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adestome</a:t>
            </a:r>
            <a:r>
              <a:rPr lang="en-US" dirty="0"/>
              <a:t> </a:t>
            </a:r>
            <a:r>
              <a:rPr lang="en-US" dirty="0" err="1"/>
              <a:t>ratatimus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1633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_Kapiteltrenn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5">
            <a:extLst>
              <a:ext uri="{FF2B5EF4-FFF2-40B4-BE49-F238E27FC236}">
                <a16:creationId xmlns:a16="http://schemas.microsoft.com/office/drawing/2014/main" id="{6AC12680-9825-47D5-83F4-DC394779B5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3" y="0"/>
            <a:ext cx="8772528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Kreis 6"/>
          <p:cNvSpPr/>
          <p:nvPr userDrawn="1"/>
        </p:nvSpPr>
        <p:spPr>
          <a:xfrm>
            <a:off x="8764810" y="-142970"/>
            <a:ext cx="3427190" cy="342719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F3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EA2BB2C-7695-4650-8733-E760D9467D89}"/>
              </a:ext>
            </a:extLst>
          </p:cNvPr>
          <p:cNvSpPr/>
          <p:nvPr userDrawn="1"/>
        </p:nvSpPr>
        <p:spPr>
          <a:xfrm>
            <a:off x="8764804" y="0"/>
            <a:ext cx="3427057" cy="1590279"/>
          </a:xfrm>
          <a:prstGeom prst="rect">
            <a:avLst/>
          </a:prstGeom>
          <a:solidFill>
            <a:srgbClr val="F3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3C9B2FB-49B4-4AFC-A5BE-36E1E69B5C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72573" y="1206831"/>
            <a:ext cx="2651984" cy="1205346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172573" y="3427191"/>
            <a:ext cx="2651983" cy="1524372"/>
          </a:xfrm>
        </p:spPr>
        <p:txBody>
          <a:bodyPr anchor="b"/>
          <a:lstStyle>
            <a:lvl1pPr>
              <a:defRPr sz="3000" cap="all" baseline="0"/>
            </a:lvl1pPr>
          </a:lstStyle>
          <a:p>
            <a:r>
              <a:rPr lang="de-DE" dirty="0"/>
              <a:t>Titelmasterformat durch bearbeiten</a:t>
            </a:r>
            <a:endParaRPr lang="en-US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8AF6AE7F-9EF2-496A-A918-9479E7CCC2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72572" y="5094534"/>
            <a:ext cx="2651984" cy="1427036"/>
          </a:xfrm>
        </p:spPr>
        <p:txBody>
          <a:bodyPr/>
          <a:lstStyle/>
          <a:p>
            <a:r>
              <a:rPr lang="en-US" dirty="0" err="1"/>
              <a:t>Bulletpoint</a:t>
            </a:r>
            <a:r>
              <a:rPr lang="en-US" dirty="0"/>
              <a:t> in Berlin Type Regular 20 </a:t>
            </a:r>
            <a:r>
              <a:rPr lang="en-US" dirty="0" err="1"/>
              <a:t>pt</a:t>
            </a:r>
            <a:endParaRPr lang="en-US" dirty="0"/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estia</a:t>
            </a:r>
            <a:r>
              <a:rPr lang="en-US" dirty="0"/>
              <a:t> </a:t>
            </a:r>
            <a:r>
              <a:rPr lang="en-US" dirty="0" err="1"/>
              <a:t>dolupient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adestome</a:t>
            </a:r>
            <a:r>
              <a:rPr lang="en-US" dirty="0"/>
              <a:t> </a:t>
            </a:r>
            <a:r>
              <a:rPr lang="en-US" dirty="0" err="1"/>
              <a:t>ratatimus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9514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_Kapiteltrenn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5">
            <a:extLst>
              <a:ext uri="{FF2B5EF4-FFF2-40B4-BE49-F238E27FC236}">
                <a16:creationId xmlns:a16="http://schemas.microsoft.com/office/drawing/2014/main" id="{6AC12680-9825-47D5-83F4-DC394779B5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3" y="0"/>
            <a:ext cx="8772528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7" name="Kreis 6"/>
          <p:cNvSpPr/>
          <p:nvPr userDrawn="1"/>
        </p:nvSpPr>
        <p:spPr>
          <a:xfrm>
            <a:off x="8764810" y="-142970"/>
            <a:ext cx="3427190" cy="342719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00A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EA2BB2C-7695-4650-8733-E760D9467D89}"/>
              </a:ext>
            </a:extLst>
          </p:cNvPr>
          <p:cNvSpPr/>
          <p:nvPr userDrawn="1"/>
        </p:nvSpPr>
        <p:spPr>
          <a:xfrm>
            <a:off x="8764804" y="0"/>
            <a:ext cx="3427057" cy="1590279"/>
          </a:xfrm>
          <a:prstGeom prst="rect">
            <a:avLst/>
          </a:prstGeom>
          <a:solidFill>
            <a:srgbClr val="00A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3C9B2FB-49B4-4AFC-A5BE-36E1E69B5C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72573" y="1206831"/>
            <a:ext cx="2651984" cy="1205346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9172573" y="3427191"/>
            <a:ext cx="2651983" cy="15243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 cap="all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Titelmasterformat durch Klicken</a:t>
            </a:r>
            <a:endParaRPr lang="en-US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8AF6AE7F-9EF2-496A-A918-9479E7CCC2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72572" y="5094534"/>
            <a:ext cx="2651984" cy="1427036"/>
          </a:xfrm>
        </p:spPr>
        <p:txBody>
          <a:bodyPr/>
          <a:lstStyle/>
          <a:p>
            <a:r>
              <a:rPr lang="en-US" dirty="0" err="1"/>
              <a:t>Bulletpoint</a:t>
            </a:r>
            <a:r>
              <a:rPr lang="en-US" dirty="0"/>
              <a:t> in Berlin Type Regular 20 </a:t>
            </a:r>
            <a:r>
              <a:rPr lang="en-US" dirty="0" err="1"/>
              <a:t>pt</a:t>
            </a:r>
            <a:endParaRPr lang="en-US" dirty="0"/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estia</a:t>
            </a:r>
            <a:r>
              <a:rPr lang="en-US" dirty="0"/>
              <a:t> </a:t>
            </a:r>
            <a:r>
              <a:rPr lang="en-US" dirty="0" err="1"/>
              <a:t>dolupient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adestome</a:t>
            </a:r>
            <a:r>
              <a:rPr lang="en-US" dirty="0"/>
              <a:t> </a:t>
            </a:r>
            <a:r>
              <a:rPr lang="en-US" dirty="0" err="1"/>
              <a:t>ratatimus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80939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E9541BF-F514-4E50-B785-68537122C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073DE812-22F6-49E4-B754-747D11D9321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Datumsplatzhalter 6">
            <a:extLst>
              <a:ext uri="{FF2B5EF4-FFF2-40B4-BE49-F238E27FC236}">
                <a16:creationId xmlns:a16="http://schemas.microsoft.com/office/drawing/2014/main" id="{80F65D1A-BD38-4CCE-A00E-BE062FB920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51395" y="6429989"/>
            <a:ext cx="815976" cy="192887"/>
          </a:xfrm>
        </p:spPr>
        <p:txBody>
          <a:bodyPr/>
          <a:lstStyle/>
          <a:p>
            <a:fld id="{1F163B86-C540-4C22-8C28-2D6B24E262E7}" type="datetime1">
              <a:rPr lang="de-DE" smtClean="0"/>
              <a:t>11.07.2023</a:t>
            </a:fld>
            <a:endParaRPr lang="de-DE"/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5D485DB4-F902-42F9-9430-4A9700D75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6429989"/>
            <a:ext cx="7879976" cy="192887"/>
          </a:xfrm>
        </p:spPr>
        <p:txBody>
          <a:bodyPr/>
          <a:lstStyle/>
          <a:p>
            <a:r>
              <a:rPr lang="de-DE"/>
              <a:t>Berlin, 05.09.2023 Abbauender Stoffwechsel und Entstehung einer Fettleber - Mit einem Mystery das vernetzte Denken fördern</a:t>
            </a:r>
          </a:p>
        </p:txBody>
      </p:sp>
    </p:spTree>
    <p:extLst>
      <p:ext uri="{BB962C8B-B14F-4D97-AF65-F5344CB8AC3E}">
        <p14:creationId xmlns:p14="http://schemas.microsoft.com/office/powerpoint/2010/main" val="3292241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2024064"/>
            <a:ext cx="5255684" cy="388937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E9541BF-F514-4E50-B785-68537122C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073DE812-22F6-49E4-B754-747D11D9321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4F48C0-A769-4284-B8F4-7BDBD6FCDBC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8616" y="2024064"/>
            <a:ext cx="5254096" cy="388937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2" name="Datumsplatzhalter 6">
            <a:extLst>
              <a:ext uri="{FF2B5EF4-FFF2-40B4-BE49-F238E27FC236}">
                <a16:creationId xmlns:a16="http://schemas.microsoft.com/office/drawing/2014/main" id="{80F65D1A-BD38-4CCE-A00E-BE062FB920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51395" y="6429989"/>
            <a:ext cx="815976" cy="192887"/>
          </a:xfrm>
        </p:spPr>
        <p:txBody>
          <a:bodyPr/>
          <a:lstStyle/>
          <a:p>
            <a:fld id="{530F3593-B8C3-4FD8-9DB7-CDC8F5C95DB9}" type="datetime1">
              <a:rPr lang="de-DE" smtClean="0"/>
              <a:t>11.07.2023</a:t>
            </a:fld>
            <a:endParaRPr lang="de-DE"/>
          </a:p>
        </p:txBody>
      </p:sp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5D485DB4-F902-42F9-9430-4A9700D75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6429989"/>
            <a:ext cx="7879976" cy="192887"/>
          </a:xfrm>
        </p:spPr>
        <p:txBody>
          <a:bodyPr/>
          <a:lstStyle/>
          <a:p>
            <a:r>
              <a:rPr lang="de-DE"/>
              <a:t>Berlin, 05.09.2023 Abbauender Stoffwechsel und Entstehung einer Fettleber - Mit einem Mystery das vernetzte Denken fördern</a:t>
            </a:r>
          </a:p>
        </p:txBody>
      </p:sp>
    </p:spTree>
    <p:extLst>
      <p:ext uri="{BB962C8B-B14F-4D97-AF65-F5344CB8AC3E}">
        <p14:creationId xmlns:p14="http://schemas.microsoft.com/office/powerpoint/2010/main" val="41331021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7025" y="667859"/>
            <a:ext cx="4865687" cy="1080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4F48C0-A769-4284-B8F4-7BDBD6FCDBC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677025" y="2024064"/>
            <a:ext cx="4865687" cy="3889375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1770D616-8F5C-4818-9683-51B82A582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6096001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5148348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(rec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2024064"/>
            <a:ext cx="5448300" cy="388937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0F65D1A-BD38-4CCE-A00E-BE062FB920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51395" y="6429989"/>
            <a:ext cx="815976" cy="192887"/>
          </a:xfrm>
          <a:prstGeom prst="rect">
            <a:avLst/>
          </a:prstGeom>
        </p:spPr>
        <p:txBody>
          <a:bodyPr/>
          <a:lstStyle/>
          <a:p>
            <a:fld id="{E1B35FCC-8779-414E-B321-D4BA79C7ADC1}" type="datetime1">
              <a:rPr lang="de-DE" smtClean="0"/>
              <a:t>11.07.2023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D485DB4-F902-42F9-9430-4A9700D75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6429989"/>
            <a:ext cx="7879976" cy="192887"/>
          </a:xfrm>
          <a:prstGeom prst="rect">
            <a:avLst/>
          </a:prstGeom>
        </p:spPr>
        <p:txBody>
          <a:bodyPr/>
          <a:lstStyle/>
          <a:p>
            <a:r>
              <a:rPr lang="de-DE"/>
              <a:t>Berlin, 05.09.2023 Abbauender Stoffwechsel und Entstehung einer Fettleber - Mit einem Mystery das vernetzte Denken fördern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E9541BF-F514-4E50-B785-68537122C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073DE812-22F6-49E4-B754-747D11D9321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Bildplatzhalter 5">
            <a:extLst>
              <a:ext uri="{FF2B5EF4-FFF2-40B4-BE49-F238E27FC236}">
                <a16:creationId xmlns:a16="http://schemas.microsoft.com/office/drawing/2014/main" id="{F0F5103F-E3A3-4D5B-A739-18DD3F45D9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47933" y="2063751"/>
            <a:ext cx="4794780" cy="3603624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452C28B-9230-4019-9837-A0776017D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042" y="6276087"/>
            <a:ext cx="1373425" cy="34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18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bg>
      <p:bgPr>
        <a:solidFill>
          <a:srgbClr val="F39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4404" y="2312235"/>
            <a:ext cx="7256463" cy="1356360"/>
          </a:xfrm>
        </p:spPr>
        <p:txBody>
          <a:bodyPr anchor="b"/>
          <a:lstStyle>
            <a:lvl1pPr algn="l"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8909" y="3827504"/>
            <a:ext cx="7256463" cy="720000"/>
          </a:xfrm>
        </p:spPr>
        <p:txBody>
          <a:bodyPr/>
          <a:lstStyle>
            <a:lvl1pPr marL="0" indent="0" algn="l">
              <a:lnSpc>
                <a:spcPct val="105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11" name="Ellipse 10"/>
          <p:cNvSpPr/>
          <p:nvPr userDrawn="1"/>
        </p:nvSpPr>
        <p:spPr>
          <a:xfrm>
            <a:off x="7349307" y="0"/>
            <a:ext cx="1944000" cy="1944000"/>
          </a:xfrm>
          <a:prstGeom prst="ellipse">
            <a:avLst/>
          </a:prstGeom>
          <a:solidFill>
            <a:srgbClr val="00A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14" name="Kreis 13"/>
          <p:cNvSpPr/>
          <p:nvPr userDrawn="1"/>
        </p:nvSpPr>
        <p:spPr>
          <a:xfrm rot="5400000">
            <a:off x="11228653" y="0"/>
            <a:ext cx="1944000" cy="1944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4F9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15" name="Kreis 14"/>
          <p:cNvSpPr/>
          <p:nvPr userDrawn="1"/>
        </p:nvSpPr>
        <p:spPr>
          <a:xfrm rot="5400000">
            <a:off x="10256653" y="0"/>
            <a:ext cx="1944000" cy="1944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E405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16" name="Kreis 15"/>
          <p:cNvSpPr/>
          <p:nvPr userDrawn="1"/>
        </p:nvSpPr>
        <p:spPr>
          <a:xfrm rot="16200000">
            <a:off x="8312653" y="0"/>
            <a:ext cx="1944000" cy="1944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004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739" y="663869"/>
            <a:ext cx="3687137" cy="6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38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(ob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5">
            <a:extLst>
              <a:ext uri="{FF2B5EF4-FFF2-40B4-BE49-F238E27FC236}">
                <a16:creationId xmlns:a16="http://schemas.microsoft.com/office/drawing/2014/main" id="{6AC12680-9825-47D5-83F4-DC394779B5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1"/>
            <a:ext cx="12192001" cy="2315843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699" y="2920811"/>
            <a:ext cx="10895013" cy="1008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E9541BF-F514-4E50-B785-68537122C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073DE812-22F6-49E4-B754-747D11D9321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C978E4A0-018C-4D9D-AA73-D8AD1AEB17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700" y="4257676"/>
            <a:ext cx="10895012" cy="1655764"/>
          </a:xfrm>
        </p:spPr>
        <p:txBody>
          <a:bodyPr numCol="2" spcCol="28800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Datumsplatzhalter 6">
            <a:extLst>
              <a:ext uri="{FF2B5EF4-FFF2-40B4-BE49-F238E27FC236}">
                <a16:creationId xmlns:a16="http://schemas.microsoft.com/office/drawing/2014/main" id="{80F65D1A-BD38-4CCE-A00E-BE062FB920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51395" y="6429989"/>
            <a:ext cx="815976" cy="192887"/>
          </a:xfrm>
          <a:prstGeom prst="rect">
            <a:avLst/>
          </a:prstGeom>
        </p:spPr>
        <p:txBody>
          <a:bodyPr/>
          <a:lstStyle/>
          <a:p>
            <a:fld id="{23501A31-40CB-49EC-8164-E57C89F661C1}" type="datetime1">
              <a:rPr lang="de-DE" smtClean="0"/>
              <a:t>11.07.2023</a:t>
            </a:fld>
            <a:endParaRPr lang="de-DE"/>
          </a:p>
        </p:txBody>
      </p:sp>
      <p:sp>
        <p:nvSpPr>
          <p:cNvPr id="15" name="Fußzeilenplatzhalter 7">
            <a:extLst>
              <a:ext uri="{FF2B5EF4-FFF2-40B4-BE49-F238E27FC236}">
                <a16:creationId xmlns:a16="http://schemas.microsoft.com/office/drawing/2014/main" id="{5D485DB4-F902-42F9-9430-4A9700D75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6429989"/>
            <a:ext cx="7879976" cy="192887"/>
          </a:xfrm>
          <a:prstGeom prst="rect">
            <a:avLst/>
          </a:prstGeom>
        </p:spPr>
        <p:txBody>
          <a:bodyPr/>
          <a:lstStyle/>
          <a:p>
            <a:r>
              <a:rPr lang="de-DE"/>
              <a:t>Berlin, 05.09.2023 Abbauender Stoffwechsel und Entstehung einer Fettleber - Mit einem Mystery das vernetzte Denken fördern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452C28B-9230-4019-9837-A0776017D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042" y="6276087"/>
            <a:ext cx="1373425" cy="34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469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073DE812-22F6-49E4-B754-747D11D9321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0F65D1A-BD38-4CCE-A00E-BE062FB920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51395" y="6429989"/>
            <a:ext cx="815976" cy="192887"/>
          </a:xfrm>
          <a:prstGeom prst="rect">
            <a:avLst/>
          </a:prstGeom>
        </p:spPr>
        <p:txBody>
          <a:bodyPr/>
          <a:lstStyle/>
          <a:p>
            <a:fld id="{EF7491BE-2729-47D9-B062-79CE1AFECB49}" type="datetime1">
              <a:rPr lang="de-DE" smtClean="0"/>
              <a:t>11.07.2023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D485DB4-F902-42F9-9430-4A9700D75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6429989"/>
            <a:ext cx="7879976" cy="192887"/>
          </a:xfrm>
          <a:prstGeom prst="rect">
            <a:avLst/>
          </a:prstGeom>
        </p:spPr>
        <p:txBody>
          <a:bodyPr/>
          <a:lstStyle/>
          <a:p>
            <a:r>
              <a:rPr lang="de-DE"/>
              <a:t>Berlin, 05.09.2023 Abbauender Stoffwechsel und Entstehung einer Fettleber - Mit einem Mystery das vernetzte Denken fördern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452C28B-9230-4019-9837-A0776017D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042" y="6276087"/>
            <a:ext cx="1373425" cy="34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89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>
              <a:defRPr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27E6EE12-0E14-4C4E-A47E-A46E922C9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073DE812-22F6-49E4-B754-747D11D9321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Datumsplatzhalter 6">
            <a:extLst>
              <a:ext uri="{FF2B5EF4-FFF2-40B4-BE49-F238E27FC236}">
                <a16:creationId xmlns:a16="http://schemas.microsoft.com/office/drawing/2014/main" id="{80F65D1A-BD38-4CCE-A00E-BE062FB920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51395" y="6429989"/>
            <a:ext cx="815976" cy="192887"/>
          </a:xfrm>
        </p:spPr>
        <p:txBody>
          <a:bodyPr/>
          <a:lstStyle/>
          <a:p>
            <a:fld id="{905D2D91-7C02-4804-968C-D7DF386402A4}" type="datetime1">
              <a:rPr lang="de-DE" smtClean="0"/>
              <a:t>11.07.2023</a:t>
            </a:fld>
            <a:endParaRPr lang="de-DE"/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5D485DB4-F902-42F9-9430-4A9700D75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6429989"/>
            <a:ext cx="7879976" cy="192887"/>
          </a:xfrm>
        </p:spPr>
        <p:txBody>
          <a:bodyPr/>
          <a:lstStyle/>
          <a:p>
            <a:r>
              <a:rPr lang="de-DE"/>
              <a:t>Berlin, 05.09.2023 Abbauender Stoffwechsel und Entstehung einer Fettleber - Mit einem Mystery das vernetzte Denken fördern</a:t>
            </a:r>
          </a:p>
        </p:txBody>
      </p:sp>
    </p:spTree>
    <p:extLst>
      <p:ext uri="{BB962C8B-B14F-4D97-AF65-F5344CB8AC3E}">
        <p14:creationId xmlns:p14="http://schemas.microsoft.com/office/powerpoint/2010/main" val="26815560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50829A1-84BE-4323-8A58-BA6C669B2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073DE812-22F6-49E4-B754-747D11D9321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Datumsplatzhalter 6">
            <a:extLst>
              <a:ext uri="{FF2B5EF4-FFF2-40B4-BE49-F238E27FC236}">
                <a16:creationId xmlns:a16="http://schemas.microsoft.com/office/drawing/2014/main" id="{80F65D1A-BD38-4CCE-A00E-BE062FB920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51395" y="6429989"/>
            <a:ext cx="815976" cy="192887"/>
          </a:xfrm>
        </p:spPr>
        <p:txBody>
          <a:bodyPr/>
          <a:lstStyle/>
          <a:p>
            <a:fld id="{960626B8-4F8A-4951-A783-AE017FF215D7}" type="datetime1">
              <a:rPr lang="de-DE" smtClean="0"/>
              <a:t>11.07.2023</a:t>
            </a:fld>
            <a:endParaRPr lang="de-DE"/>
          </a:p>
        </p:txBody>
      </p:sp>
      <p:sp>
        <p:nvSpPr>
          <p:cNvPr id="9" name="Fußzeilenplatzhalter 7">
            <a:extLst>
              <a:ext uri="{FF2B5EF4-FFF2-40B4-BE49-F238E27FC236}">
                <a16:creationId xmlns:a16="http://schemas.microsoft.com/office/drawing/2014/main" id="{5D485DB4-F902-42F9-9430-4A9700D75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6429989"/>
            <a:ext cx="7879976" cy="192887"/>
          </a:xfrm>
        </p:spPr>
        <p:txBody>
          <a:bodyPr/>
          <a:lstStyle/>
          <a:p>
            <a:r>
              <a:rPr lang="de-DE"/>
              <a:t>Berlin, 05.09.2023 Abbauender Stoffwechsel und Entstehung einer Fettleber - Mit einem Mystery das vernetzte Denken fördern</a:t>
            </a:r>
          </a:p>
        </p:txBody>
      </p:sp>
    </p:spTree>
    <p:extLst>
      <p:ext uri="{BB962C8B-B14F-4D97-AF65-F5344CB8AC3E}">
        <p14:creationId xmlns:p14="http://schemas.microsoft.com/office/powerpoint/2010/main" val="4236788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59" y="979171"/>
            <a:ext cx="10643553" cy="1044892"/>
          </a:xfrm>
          <a:ln w="12700">
            <a:noFill/>
          </a:ln>
        </p:spPr>
        <p:txBody>
          <a:bodyPr lIns="0" tIns="0" rIns="0" bIns="0"/>
          <a:lstStyle>
            <a:lvl1pPr>
              <a:defRPr sz="3000" cap="none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TEXT</a:t>
            </a:r>
            <a:endParaRPr lang="en-US" dirty="0"/>
          </a:p>
        </p:txBody>
      </p:sp>
      <p:sp>
        <p:nvSpPr>
          <p:cNvPr id="6" name="Ellipse 5"/>
          <p:cNvSpPr/>
          <p:nvPr userDrawn="1"/>
        </p:nvSpPr>
        <p:spPr>
          <a:xfrm>
            <a:off x="7349307" y="4914000"/>
            <a:ext cx="1944000" cy="1944000"/>
          </a:xfrm>
          <a:prstGeom prst="ellipse">
            <a:avLst/>
          </a:prstGeom>
          <a:solidFill>
            <a:srgbClr val="F3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7" name="Kreis 6"/>
          <p:cNvSpPr/>
          <p:nvPr userDrawn="1"/>
        </p:nvSpPr>
        <p:spPr>
          <a:xfrm rot="5400000">
            <a:off x="11228653" y="4914000"/>
            <a:ext cx="1944000" cy="1944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004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8" name="Kreis 7"/>
          <p:cNvSpPr/>
          <p:nvPr userDrawn="1"/>
        </p:nvSpPr>
        <p:spPr>
          <a:xfrm rot="5400000">
            <a:off x="10256653" y="4914000"/>
            <a:ext cx="1944000" cy="1944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00A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9" name="Kreis 8"/>
          <p:cNvSpPr/>
          <p:nvPr userDrawn="1"/>
        </p:nvSpPr>
        <p:spPr>
          <a:xfrm rot="16200000">
            <a:off x="8312653" y="4914000"/>
            <a:ext cx="1944000" cy="1944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E405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pic>
        <p:nvPicPr>
          <p:cNvPr id="5" name="Bild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75" y="5577869"/>
            <a:ext cx="3687137" cy="616262"/>
          </a:xfrm>
          <a:prstGeom prst="rect">
            <a:avLst/>
          </a:prstGeom>
        </p:spPr>
      </p:pic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900000" y="2239643"/>
            <a:ext cx="7272000" cy="1570357"/>
          </a:xfrm>
        </p:spPr>
        <p:txBody>
          <a:bodyPr/>
          <a:lstStyle>
            <a:lvl1pPr>
              <a:buSzPct val="110000"/>
              <a:defRPr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698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/>
          <p:cNvSpPr/>
          <p:nvPr userDrawn="1"/>
        </p:nvSpPr>
        <p:spPr>
          <a:xfrm>
            <a:off x="7349307" y="4914000"/>
            <a:ext cx="1944000" cy="1944000"/>
          </a:xfrm>
          <a:prstGeom prst="ellipse">
            <a:avLst/>
          </a:prstGeom>
          <a:solidFill>
            <a:srgbClr val="F3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7" name="Kreis 6"/>
          <p:cNvSpPr/>
          <p:nvPr userDrawn="1"/>
        </p:nvSpPr>
        <p:spPr>
          <a:xfrm rot="5400000">
            <a:off x="11228653" y="4914000"/>
            <a:ext cx="1944000" cy="1944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004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8" name="Kreis 7"/>
          <p:cNvSpPr/>
          <p:nvPr userDrawn="1"/>
        </p:nvSpPr>
        <p:spPr>
          <a:xfrm rot="5400000">
            <a:off x="10256653" y="4914000"/>
            <a:ext cx="1944000" cy="1944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00A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9" name="Kreis 8"/>
          <p:cNvSpPr/>
          <p:nvPr userDrawn="1"/>
        </p:nvSpPr>
        <p:spPr>
          <a:xfrm rot="16200000">
            <a:off x="8312653" y="4914000"/>
            <a:ext cx="1944000" cy="1944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E405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99159" y="979171"/>
            <a:ext cx="10643553" cy="1044892"/>
          </a:xfrm>
          <a:ln w="12700">
            <a:noFill/>
          </a:ln>
        </p:spPr>
        <p:txBody>
          <a:bodyPr lIns="0" tIns="0" rIns="0" bIns="0"/>
          <a:lstStyle>
            <a:lvl1pPr>
              <a:defRPr sz="3000" cap="none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TEXT</a:t>
            </a:r>
            <a:endParaRPr lang="en-US" dirty="0"/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900000" y="2239643"/>
            <a:ext cx="7272000" cy="157035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de-DE" dirty="0"/>
          </a:p>
        </p:txBody>
      </p:sp>
      <p:pic>
        <p:nvPicPr>
          <p:cNvPr id="12" name="Bild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75" y="5577869"/>
            <a:ext cx="3687137" cy="6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879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59" y="979171"/>
            <a:ext cx="10643553" cy="1044892"/>
          </a:xfrm>
          <a:ln w="12700">
            <a:noFill/>
          </a:ln>
        </p:spPr>
        <p:txBody>
          <a:bodyPr lIns="0" tIns="0" rIns="0" bIns="0"/>
          <a:lstStyle>
            <a:lvl1pPr>
              <a:defRPr sz="6000" cap="none" baseline="0">
                <a:solidFill>
                  <a:srgbClr val="004F9F"/>
                </a:solidFill>
              </a:defRPr>
            </a:lvl1pPr>
          </a:lstStyle>
          <a:p>
            <a:r>
              <a:rPr lang="de-DE" dirty="0"/>
              <a:t>TEXT</a:t>
            </a:r>
            <a:endParaRPr lang="en-US" dirty="0"/>
          </a:p>
        </p:txBody>
      </p:sp>
      <p:sp>
        <p:nvSpPr>
          <p:cNvPr id="6" name="Ellipse 5"/>
          <p:cNvSpPr/>
          <p:nvPr userDrawn="1"/>
        </p:nvSpPr>
        <p:spPr>
          <a:xfrm>
            <a:off x="7349307" y="4914000"/>
            <a:ext cx="1944000" cy="1944000"/>
          </a:xfrm>
          <a:prstGeom prst="ellipse">
            <a:avLst/>
          </a:prstGeom>
          <a:solidFill>
            <a:srgbClr val="004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7" name="Kreis 6"/>
          <p:cNvSpPr/>
          <p:nvPr userDrawn="1"/>
        </p:nvSpPr>
        <p:spPr>
          <a:xfrm rot="5400000">
            <a:off x="11228653" y="4914000"/>
            <a:ext cx="1944000" cy="1944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E40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8" name="Kreis 7"/>
          <p:cNvSpPr/>
          <p:nvPr userDrawn="1"/>
        </p:nvSpPr>
        <p:spPr>
          <a:xfrm rot="5400000">
            <a:off x="10256653" y="4914000"/>
            <a:ext cx="1944000" cy="1944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00A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9" name="Kreis 8"/>
          <p:cNvSpPr/>
          <p:nvPr userDrawn="1"/>
        </p:nvSpPr>
        <p:spPr>
          <a:xfrm rot="16200000">
            <a:off x="8312653" y="4914000"/>
            <a:ext cx="1944000" cy="1944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F3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pic>
        <p:nvPicPr>
          <p:cNvPr id="10" name="Bild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75" y="5577869"/>
            <a:ext cx="3687137" cy="6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36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chlussfolie">
    <p:bg>
      <p:bgPr>
        <a:solidFill>
          <a:srgbClr val="00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59" y="979171"/>
            <a:ext cx="10643553" cy="1044892"/>
          </a:xfrm>
          <a:ln w="12700">
            <a:noFill/>
          </a:ln>
        </p:spPr>
        <p:txBody>
          <a:bodyPr lIns="0" tIns="0" rIns="0" bIns="0"/>
          <a:lstStyle>
            <a:lvl1pPr>
              <a:defRPr sz="6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TEXT</a:t>
            </a:r>
            <a:endParaRPr lang="en-US" dirty="0"/>
          </a:p>
        </p:txBody>
      </p:sp>
      <p:sp>
        <p:nvSpPr>
          <p:cNvPr id="6" name="Ellipse 5"/>
          <p:cNvSpPr/>
          <p:nvPr userDrawn="1"/>
        </p:nvSpPr>
        <p:spPr>
          <a:xfrm>
            <a:off x="7349307" y="4914000"/>
            <a:ext cx="1944000" cy="1944000"/>
          </a:xfrm>
          <a:prstGeom prst="ellipse">
            <a:avLst/>
          </a:prstGeom>
          <a:solidFill>
            <a:srgbClr val="4F9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7" name="Kreis 6"/>
          <p:cNvSpPr/>
          <p:nvPr userDrawn="1"/>
        </p:nvSpPr>
        <p:spPr>
          <a:xfrm rot="5400000">
            <a:off x="11228653" y="4914000"/>
            <a:ext cx="1944000" cy="1944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E40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8" name="Kreis 7"/>
          <p:cNvSpPr/>
          <p:nvPr userDrawn="1"/>
        </p:nvSpPr>
        <p:spPr>
          <a:xfrm rot="5400000">
            <a:off x="10256653" y="4914000"/>
            <a:ext cx="1944000" cy="1944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00A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9" name="Kreis 8"/>
          <p:cNvSpPr/>
          <p:nvPr userDrawn="1"/>
        </p:nvSpPr>
        <p:spPr>
          <a:xfrm rot="16200000">
            <a:off x="8312653" y="4914000"/>
            <a:ext cx="1944000" cy="1944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F3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pic>
        <p:nvPicPr>
          <p:cNvPr id="10" name="Bild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75" y="5577869"/>
            <a:ext cx="3687137" cy="6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715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chlussfolie">
    <p:bg>
      <p:bgPr>
        <a:solidFill>
          <a:srgbClr val="F39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59" y="979171"/>
            <a:ext cx="10643553" cy="1044892"/>
          </a:xfrm>
          <a:ln w="12700">
            <a:noFill/>
          </a:ln>
        </p:spPr>
        <p:txBody>
          <a:bodyPr lIns="0" tIns="0" rIns="0" bIns="0"/>
          <a:lstStyle>
            <a:lvl1pPr>
              <a:defRPr sz="6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TEXT</a:t>
            </a:r>
            <a:endParaRPr lang="en-US" dirty="0"/>
          </a:p>
        </p:txBody>
      </p:sp>
      <p:sp>
        <p:nvSpPr>
          <p:cNvPr id="6" name="Ellipse 5"/>
          <p:cNvSpPr/>
          <p:nvPr userDrawn="1"/>
        </p:nvSpPr>
        <p:spPr>
          <a:xfrm>
            <a:off x="7349307" y="4914000"/>
            <a:ext cx="1944000" cy="1944000"/>
          </a:xfrm>
          <a:prstGeom prst="ellipse">
            <a:avLst/>
          </a:prstGeom>
          <a:solidFill>
            <a:srgbClr val="00A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7" name="Kreis 6"/>
          <p:cNvSpPr/>
          <p:nvPr userDrawn="1"/>
        </p:nvSpPr>
        <p:spPr>
          <a:xfrm rot="5400000">
            <a:off x="11228653" y="4914000"/>
            <a:ext cx="1944000" cy="1944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4F9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8" name="Kreis 7"/>
          <p:cNvSpPr/>
          <p:nvPr userDrawn="1"/>
        </p:nvSpPr>
        <p:spPr>
          <a:xfrm rot="5400000">
            <a:off x="10256653" y="4914000"/>
            <a:ext cx="1944000" cy="1944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E40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9" name="Kreis 8"/>
          <p:cNvSpPr/>
          <p:nvPr userDrawn="1"/>
        </p:nvSpPr>
        <p:spPr>
          <a:xfrm rot="16200000">
            <a:off x="8312653" y="4914000"/>
            <a:ext cx="1944000" cy="1944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004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pic>
        <p:nvPicPr>
          <p:cNvPr id="10" name="Bild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75" y="5577869"/>
            <a:ext cx="3687137" cy="6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988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chlussfolie">
    <p:bg>
      <p:bgPr>
        <a:solidFill>
          <a:srgbClr val="00A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59" y="979171"/>
            <a:ext cx="10643553" cy="1044892"/>
          </a:xfrm>
          <a:ln w="12700">
            <a:noFill/>
          </a:ln>
        </p:spPr>
        <p:txBody>
          <a:bodyPr lIns="0" tIns="0" rIns="0" bIns="0"/>
          <a:lstStyle>
            <a:lvl1pPr>
              <a:defRPr sz="6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TEXT</a:t>
            </a:r>
            <a:endParaRPr lang="en-US" dirty="0"/>
          </a:p>
        </p:txBody>
      </p:sp>
      <p:sp>
        <p:nvSpPr>
          <p:cNvPr id="6" name="Ellipse 5"/>
          <p:cNvSpPr/>
          <p:nvPr userDrawn="1"/>
        </p:nvSpPr>
        <p:spPr>
          <a:xfrm>
            <a:off x="7349307" y="4914000"/>
            <a:ext cx="1944000" cy="1944000"/>
          </a:xfrm>
          <a:prstGeom prst="ellipse">
            <a:avLst/>
          </a:prstGeom>
          <a:solidFill>
            <a:srgbClr val="004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7" name="Kreis 6"/>
          <p:cNvSpPr/>
          <p:nvPr userDrawn="1"/>
        </p:nvSpPr>
        <p:spPr>
          <a:xfrm rot="5400000">
            <a:off x="11228653" y="4914000"/>
            <a:ext cx="1944000" cy="1944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FFE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8" name="Kreis 7"/>
          <p:cNvSpPr/>
          <p:nvPr userDrawn="1"/>
        </p:nvSpPr>
        <p:spPr>
          <a:xfrm rot="5400000">
            <a:off x="10256653" y="4914000"/>
            <a:ext cx="1944000" cy="1944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F3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9" name="Kreis 8"/>
          <p:cNvSpPr/>
          <p:nvPr userDrawn="1"/>
        </p:nvSpPr>
        <p:spPr>
          <a:xfrm rot="16200000">
            <a:off x="8312653" y="4914000"/>
            <a:ext cx="1944000" cy="1944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E40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pic>
        <p:nvPicPr>
          <p:cNvPr id="10" name="Bild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75" y="5577869"/>
            <a:ext cx="3687137" cy="6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31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">
    <p:bg>
      <p:bgPr>
        <a:solidFill>
          <a:srgbClr val="00A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4404" y="2312235"/>
            <a:ext cx="7256463" cy="1356360"/>
          </a:xfrm>
        </p:spPr>
        <p:txBody>
          <a:bodyPr anchor="b"/>
          <a:lstStyle>
            <a:lvl1pPr algn="l"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8909" y="3827504"/>
            <a:ext cx="7256463" cy="720000"/>
          </a:xfrm>
        </p:spPr>
        <p:txBody>
          <a:bodyPr/>
          <a:lstStyle>
            <a:lvl1pPr marL="0" indent="0" algn="l">
              <a:lnSpc>
                <a:spcPct val="105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11" name="Ellipse 10"/>
          <p:cNvSpPr/>
          <p:nvPr userDrawn="1"/>
        </p:nvSpPr>
        <p:spPr>
          <a:xfrm>
            <a:off x="7349307" y="0"/>
            <a:ext cx="1944000" cy="1944000"/>
          </a:xfrm>
          <a:prstGeom prst="ellipse">
            <a:avLst/>
          </a:prstGeom>
          <a:solidFill>
            <a:srgbClr val="004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14" name="Kreis 13"/>
          <p:cNvSpPr/>
          <p:nvPr userDrawn="1"/>
        </p:nvSpPr>
        <p:spPr>
          <a:xfrm rot="5400000">
            <a:off x="11228653" y="0"/>
            <a:ext cx="1944000" cy="1944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FFE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15" name="Kreis 14"/>
          <p:cNvSpPr/>
          <p:nvPr userDrawn="1"/>
        </p:nvSpPr>
        <p:spPr>
          <a:xfrm rot="5400000">
            <a:off x="10256653" y="0"/>
            <a:ext cx="1944000" cy="1944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F3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16" name="Kreis 15"/>
          <p:cNvSpPr/>
          <p:nvPr userDrawn="1"/>
        </p:nvSpPr>
        <p:spPr>
          <a:xfrm rot="16200000">
            <a:off x="8312653" y="0"/>
            <a:ext cx="1944000" cy="1944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E40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739" y="663869"/>
            <a:ext cx="3687137" cy="6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127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chluss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04869" y="2384108"/>
            <a:ext cx="7980362" cy="1044892"/>
          </a:xfrm>
          <a:ln w="12700">
            <a:noFill/>
          </a:ln>
        </p:spPr>
        <p:txBody>
          <a:bodyPr lIns="0" tIns="0" rIns="0" bIns="0"/>
          <a:lstStyle>
            <a:lvl1pPr>
              <a:defRPr sz="6000" cap="none" baseline="0">
                <a:solidFill>
                  <a:srgbClr val="004F9F"/>
                </a:solidFill>
              </a:defRPr>
            </a:lvl1pPr>
          </a:lstStyle>
          <a:p>
            <a:r>
              <a:rPr lang="de-DE" dirty="0"/>
              <a:t>TEXT</a:t>
            </a:r>
            <a:endParaRPr lang="en-US" dirty="0"/>
          </a:p>
        </p:txBody>
      </p:sp>
      <p:sp>
        <p:nvSpPr>
          <p:cNvPr id="6" name="Kreis 5"/>
          <p:cNvSpPr/>
          <p:nvPr userDrawn="1"/>
        </p:nvSpPr>
        <p:spPr>
          <a:xfrm rot="16200000">
            <a:off x="-1632996" y="564774"/>
            <a:ext cx="3240000" cy="3240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F3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7" name="Kreis 6"/>
          <p:cNvSpPr/>
          <p:nvPr userDrawn="1"/>
        </p:nvSpPr>
        <p:spPr>
          <a:xfrm rot="10800000">
            <a:off x="1462168" y="5238000"/>
            <a:ext cx="3240000" cy="3240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00A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8" name="Kreis 7"/>
          <p:cNvSpPr/>
          <p:nvPr userDrawn="1"/>
        </p:nvSpPr>
        <p:spPr>
          <a:xfrm>
            <a:off x="8301125" y="-1620001"/>
            <a:ext cx="3240000" cy="3240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FFE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75" y="5577869"/>
            <a:ext cx="3687137" cy="6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692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chlussfolie">
    <p:bg>
      <p:bgPr>
        <a:solidFill>
          <a:srgbClr val="00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04869" y="2384108"/>
            <a:ext cx="7980362" cy="1044892"/>
          </a:xfrm>
          <a:ln w="12700">
            <a:noFill/>
          </a:ln>
        </p:spPr>
        <p:txBody>
          <a:bodyPr lIns="0" tIns="0" rIns="0" bIns="0"/>
          <a:lstStyle>
            <a:lvl1pPr>
              <a:defRPr sz="6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TEXT</a:t>
            </a:r>
            <a:endParaRPr lang="en-US" dirty="0"/>
          </a:p>
        </p:txBody>
      </p:sp>
      <p:sp>
        <p:nvSpPr>
          <p:cNvPr id="7" name="Kreis 6"/>
          <p:cNvSpPr/>
          <p:nvPr userDrawn="1"/>
        </p:nvSpPr>
        <p:spPr>
          <a:xfrm rot="10800000">
            <a:off x="1462168" y="5238000"/>
            <a:ext cx="3240000" cy="3240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00A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8" name="Kreis 7"/>
          <p:cNvSpPr/>
          <p:nvPr userDrawn="1"/>
        </p:nvSpPr>
        <p:spPr>
          <a:xfrm>
            <a:off x="8301125" y="-1620001"/>
            <a:ext cx="3240000" cy="3240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FFE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9" name="Kreis 8"/>
          <p:cNvSpPr/>
          <p:nvPr userDrawn="1"/>
        </p:nvSpPr>
        <p:spPr>
          <a:xfrm rot="16200000">
            <a:off x="-1632996" y="564774"/>
            <a:ext cx="3240000" cy="3240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F3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pic>
        <p:nvPicPr>
          <p:cNvPr id="10" name="Bild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75" y="5577869"/>
            <a:ext cx="3687137" cy="6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606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chlussfolie">
    <p:bg>
      <p:bgPr>
        <a:solidFill>
          <a:srgbClr val="F39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04869" y="2384108"/>
            <a:ext cx="7980362" cy="1044892"/>
          </a:xfrm>
          <a:ln w="12700">
            <a:noFill/>
          </a:ln>
        </p:spPr>
        <p:txBody>
          <a:bodyPr lIns="0" tIns="0" rIns="0" bIns="0"/>
          <a:lstStyle>
            <a:lvl1pPr>
              <a:defRPr sz="6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TEXT</a:t>
            </a:r>
            <a:endParaRPr lang="en-US" dirty="0"/>
          </a:p>
        </p:txBody>
      </p:sp>
      <p:sp>
        <p:nvSpPr>
          <p:cNvPr id="7" name="Kreis 6"/>
          <p:cNvSpPr/>
          <p:nvPr userDrawn="1"/>
        </p:nvSpPr>
        <p:spPr>
          <a:xfrm rot="10800000">
            <a:off x="1462168" y="5238000"/>
            <a:ext cx="3240000" cy="3240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FFE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8" name="Kreis 7"/>
          <p:cNvSpPr/>
          <p:nvPr userDrawn="1"/>
        </p:nvSpPr>
        <p:spPr>
          <a:xfrm>
            <a:off x="8301125" y="-1620001"/>
            <a:ext cx="3240000" cy="3240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004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9" name="Kreis 8"/>
          <p:cNvSpPr/>
          <p:nvPr userDrawn="1"/>
        </p:nvSpPr>
        <p:spPr>
          <a:xfrm rot="16200000">
            <a:off x="-1632996" y="564774"/>
            <a:ext cx="3240000" cy="3240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00A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pic>
        <p:nvPicPr>
          <p:cNvPr id="10" name="Bild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75" y="5577869"/>
            <a:ext cx="3687137" cy="6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21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chlussfolie">
    <p:bg>
      <p:bgPr>
        <a:solidFill>
          <a:srgbClr val="00A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reis 6"/>
          <p:cNvSpPr/>
          <p:nvPr userDrawn="1"/>
        </p:nvSpPr>
        <p:spPr>
          <a:xfrm rot="10800000">
            <a:off x="1462168" y="5238000"/>
            <a:ext cx="3240000" cy="3240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FFE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8" name="Kreis 7"/>
          <p:cNvSpPr/>
          <p:nvPr userDrawn="1"/>
        </p:nvSpPr>
        <p:spPr>
          <a:xfrm>
            <a:off x="8301125" y="-1620001"/>
            <a:ext cx="3240000" cy="3240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004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204869" y="2384108"/>
            <a:ext cx="7980362" cy="1044892"/>
          </a:xfrm>
          <a:ln w="12700">
            <a:noFill/>
          </a:ln>
        </p:spPr>
        <p:txBody>
          <a:bodyPr lIns="0" tIns="0" rIns="0" bIns="0"/>
          <a:lstStyle>
            <a:lvl1pPr>
              <a:defRPr sz="6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TEXT</a:t>
            </a:r>
            <a:endParaRPr lang="en-US" dirty="0"/>
          </a:p>
        </p:txBody>
      </p:sp>
      <p:sp>
        <p:nvSpPr>
          <p:cNvPr id="10" name="Kreis 9"/>
          <p:cNvSpPr/>
          <p:nvPr userDrawn="1"/>
        </p:nvSpPr>
        <p:spPr>
          <a:xfrm rot="16200000">
            <a:off x="-1632996" y="564774"/>
            <a:ext cx="3240000" cy="3240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F3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75" y="5577869"/>
            <a:ext cx="3687137" cy="6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51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chluss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67025" y="2384108"/>
            <a:ext cx="7980362" cy="1044892"/>
          </a:xfrm>
          <a:ln w="12700">
            <a:noFill/>
          </a:ln>
        </p:spPr>
        <p:txBody>
          <a:bodyPr lIns="0" tIns="0" rIns="0" bIns="0"/>
          <a:lstStyle>
            <a:lvl1pPr>
              <a:defRPr sz="6000" cap="none" baseline="0">
                <a:solidFill>
                  <a:srgbClr val="004F9F"/>
                </a:solidFill>
              </a:defRPr>
            </a:lvl1pPr>
          </a:lstStyle>
          <a:p>
            <a:r>
              <a:rPr lang="de-DE" dirty="0"/>
              <a:t>TEXT</a:t>
            </a:r>
            <a:endParaRPr lang="en-US" dirty="0"/>
          </a:p>
        </p:txBody>
      </p:sp>
      <p:sp>
        <p:nvSpPr>
          <p:cNvPr id="11" name="Kreis 10"/>
          <p:cNvSpPr/>
          <p:nvPr userDrawn="1"/>
        </p:nvSpPr>
        <p:spPr>
          <a:xfrm>
            <a:off x="-3240000" y="-3240000"/>
            <a:ext cx="6480000" cy="6480000"/>
          </a:xfrm>
          <a:prstGeom prst="pie">
            <a:avLst>
              <a:gd name="adj1" fmla="val 0"/>
              <a:gd name="adj2" fmla="val 5403244"/>
            </a:avLst>
          </a:prstGeom>
          <a:solidFill>
            <a:srgbClr val="E40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pic>
        <p:nvPicPr>
          <p:cNvPr id="6" name="Bild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75" y="5577869"/>
            <a:ext cx="3687137" cy="6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218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Schlussfolie">
    <p:bg>
      <p:bgPr>
        <a:solidFill>
          <a:srgbClr val="00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67025" y="2384108"/>
            <a:ext cx="7980362" cy="1044892"/>
          </a:xfrm>
          <a:ln w="12700">
            <a:noFill/>
          </a:ln>
        </p:spPr>
        <p:txBody>
          <a:bodyPr lIns="0" tIns="0" rIns="0" bIns="0"/>
          <a:lstStyle>
            <a:lvl1pPr>
              <a:defRPr sz="6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TEXT</a:t>
            </a:r>
            <a:endParaRPr lang="en-US" dirty="0"/>
          </a:p>
        </p:txBody>
      </p:sp>
      <p:sp>
        <p:nvSpPr>
          <p:cNvPr id="11" name="Kreis 10"/>
          <p:cNvSpPr/>
          <p:nvPr userDrawn="1"/>
        </p:nvSpPr>
        <p:spPr>
          <a:xfrm>
            <a:off x="-3240000" y="-3240000"/>
            <a:ext cx="6480000" cy="6480000"/>
          </a:xfrm>
          <a:prstGeom prst="pie">
            <a:avLst>
              <a:gd name="adj1" fmla="val 0"/>
              <a:gd name="adj2" fmla="val 5403244"/>
            </a:avLst>
          </a:prstGeom>
          <a:solidFill>
            <a:srgbClr val="4F9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pic>
        <p:nvPicPr>
          <p:cNvPr id="6" name="Bild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75" y="5577869"/>
            <a:ext cx="3687137" cy="6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849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Schlussfolie">
    <p:bg>
      <p:bgPr>
        <a:solidFill>
          <a:srgbClr val="F39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67025" y="2384108"/>
            <a:ext cx="7980362" cy="1044892"/>
          </a:xfrm>
          <a:ln w="12700">
            <a:noFill/>
          </a:ln>
        </p:spPr>
        <p:txBody>
          <a:bodyPr lIns="0" tIns="0" rIns="0" bIns="0"/>
          <a:lstStyle>
            <a:lvl1pPr>
              <a:defRPr sz="6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TEXT</a:t>
            </a:r>
            <a:endParaRPr lang="en-US" dirty="0"/>
          </a:p>
        </p:txBody>
      </p:sp>
      <p:sp>
        <p:nvSpPr>
          <p:cNvPr id="11" name="Kreis 10"/>
          <p:cNvSpPr/>
          <p:nvPr userDrawn="1"/>
        </p:nvSpPr>
        <p:spPr>
          <a:xfrm>
            <a:off x="-3240000" y="-3240000"/>
            <a:ext cx="6480000" cy="6480000"/>
          </a:xfrm>
          <a:prstGeom prst="pie">
            <a:avLst>
              <a:gd name="adj1" fmla="val 0"/>
              <a:gd name="adj2" fmla="val 5403244"/>
            </a:avLst>
          </a:prstGeom>
          <a:solidFill>
            <a:srgbClr val="004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pic>
        <p:nvPicPr>
          <p:cNvPr id="6" name="Bild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75" y="5577869"/>
            <a:ext cx="3687137" cy="6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154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Schlussfolie">
    <p:bg>
      <p:bgPr>
        <a:solidFill>
          <a:srgbClr val="00A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67025" y="2384108"/>
            <a:ext cx="7980362" cy="1044892"/>
          </a:xfrm>
          <a:ln w="12700">
            <a:noFill/>
          </a:ln>
        </p:spPr>
        <p:txBody>
          <a:bodyPr lIns="0" tIns="0" rIns="0" bIns="0"/>
          <a:lstStyle>
            <a:lvl1pPr>
              <a:defRPr sz="6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TEXT</a:t>
            </a:r>
            <a:endParaRPr lang="en-US" dirty="0"/>
          </a:p>
        </p:txBody>
      </p:sp>
      <p:sp>
        <p:nvSpPr>
          <p:cNvPr id="11" name="Kreis 10"/>
          <p:cNvSpPr/>
          <p:nvPr userDrawn="1"/>
        </p:nvSpPr>
        <p:spPr>
          <a:xfrm>
            <a:off x="-3240000" y="-3240000"/>
            <a:ext cx="6480000" cy="6480000"/>
          </a:xfrm>
          <a:prstGeom prst="pie">
            <a:avLst>
              <a:gd name="adj1" fmla="val 0"/>
              <a:gd name="adj2" fmla="val 5403244"/>
            </a:avLst>
          </a:prstGeom>
          <a:solidFill>
            <a:srgbClr val="F3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pic>
        <p:nvPicPr>
          <p:cNvPr id="6" name="Bild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75" y="5577869"/>
            <a:ext cx="3687137" cy="6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84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8096" y="2079760"/>
            <a:ext cx="7256463" cy="1356360"/>
          </a:xfrm>
        </p:spPr>
        <p:txBody>
          <a:bodyPr anchor="b"/>
          <a:lstStyle>
            <a:lvl1pPr algn="l">
              <a:defRPr lang="en-US" sz="3600" cap="all" baseline="0" dirty="0">
                <a:solidFill>
                  <a:srgbClr val="004F9F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8096" y="3595029"/>
            <a:ext cx="7256463" cy="720000"/>
          </a:xfrm>
        </p:spPr>
        <p:txBody>
          <a:bodyPr/>
          <a:lstStyle>
            <a:lvl1pPr marL="0" indent="0" algn="l">
              <a:lnSpc>
                <a:spcPct val="105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7" name="Kreis 6"/>
          <p:cNvSpPr/>
          <p:nvPr userDrawn="1"/>
        </p:nvSpPr>
        <p:spPr>
          <a:xfrm rot="16200000">
            <a:off x="-1632996" y="3026498"/>
            <a:ext cx="3240000" cy="3240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F3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16" name="Kreis 15"/>
          <p:cNvSpPr/>
          <p:nvPr userDrawn="1"/>
        </p:nvSpPr>
        <p:spPr>
          <a:xfrm>
            <a:off x="2408096" y="-1620000"/>
            <a:ext cx="3240000" cy="3240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00A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8" name="Kreis 7"/>
          <p:cNvSpPr/>
          <p:nvPr userDrawn="1"/>
        </p:nvSpPr>
        <p:spPr>
          <a:xfrm rot="10800000">
            <a:off x="10572000" y="5238000"/>
            <a:ext cx="3240000" cy="3240000"/>
          </a:xfrm>
          <a:prstGeom prst="pie">
            <a:avLst>
              <a:gd name="adj1" fmla="val 0"/>
              <a:gd name="adj2" fmla="val 5401337"/>
            </a:avLst>
          </a:prstGeom>
          <a:solidFill>
            <a:srgbClr val="FFE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739" y="663869"/>
            <a:ext cx="3687137" cy="6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58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elfolie">
    <p:bg>
      <p:bgPr>
        <a:solidFill>
          <a:srgbClr val="00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8096" y="2079760"/>
            <a:ext cx="7256463" cy="1356360"/>
          </a:xfrm>
        </p:spPr>
        <p:txBody>
          <a:bodyPr anchor="b"/>
          <a:lstStyle>
            <a:lvl1pPr algn="l"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8096" y="3595029"/>
            <a:ext cx="7256463" cy="720000"/>
          </a:xfrm>
        </p:spPr>
        <p:txBody>
          <a:bodyPr/>
          <a:lstStyle>
            <a:lvl1pPr marL="0" indent="0" algn="l">
              <a:lnSpc>
                <a:spcPct val="105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7" name="Kreis 6"/>
          <p:cNvSpPr/>
          <p:nvPr userDrawn="1"/>
        </p:nvSpPr>
        <p:spPr>
          <a:xfrm rot="16200000">
            <a:off x="-1632996" y="3026498"/>
            <a:ext cx="3240000" cy="3240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F3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16" name="Kreis 15"/>
          <p:cNvSpPr/>
          <p:nvPr userDrawn="1"/>
        </p:nvSpPr>
        <p:spPr>
          <a:xfrm>
            <a:off x="2408096" y="-1620000"/>
            <a:ext cx="3240000" cy="3240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00A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8" name="Kreis 7"/>
          <p:cNvSpPr/>
          <p:nvPr userDrawn="1"/>
        </p:nvSpPr>
        <p:spPr>
          <a:xfrm rot="10800000">
            <a:off x="10572000" y="5238000"/>
            <a:ext cx="3240000" cy="3240000"/>
          </a:xfrm>
          <a:prstGeom prst="pie">
            <a:avLst>
              <a:gd name="adj1" fmla="val 0"/>
              <a:gd name="adj2" fmla="val 5401337"/>
            </a:avLst>
          </a:prstGeom>
          <a:solidFill>
            <a:srgbClr val="FFE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739" y="663869"/>
            <a:ext cx="3687137" cy="6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37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elfolie">
    <p:bg>
      <p:bgPr>
        <a:solidFill>
          <a:srgbClr val="F39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8096" y="2079760"/>
            <a:ext cx="7256463" cy="1356360"/>
          </a:xfrm>
        </p:spPr>
        <p:txBody>
          <a:bodyPr anchor="b"/>
          <a:lstStyle>
            <a:lvl1pPr algn="l"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8096" y="3595029"/>
            <a:ext cx="7256463" cy="720000"/>
          </a:xfrm>
        </p:spPr>
        <p:txBody>
          <a:bodyPr/>
          <a:lstStyle>
            <a:lvl1pPr marL="0" indent="0" algn="l">
              <a:lnSpc>
                <a:spcPct val="105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7" name="Kreis 6"/>
          <p:cNvSpPr/>
          <p:nvPr userDrawn="1"/>
        </p:nvSpPr>
        <p:spPr>
          <a:xfrm rot="16200000">
            <a:off x="-1632996" y="3026498"/>
            <a:ext cx="3240000" cy="3240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00A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16" name="Kreis 15"/>
          <p:cNvSpPr/>
          <p:nvPr userDrawn="1"/>
        </p:nvSpPr>
        <p:spPr>
          <a:xfrm>
            <a:off x="2408096" y="-1620000"/>
            <a:ext cx="3240000" cy="3240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004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8" name="Kreis 7"/>
          <p:cNvSpPr/>
          <p:nvPr userDrawn="1"/>
        </p:nvSpPr>
        <p:spPr>
          <a:xfrm rot="10800000">
            <a:off x="10572000" y="5238000"/>
            <a:ext cx="3240000" cy="3240000"/>
          </a:xfrm>
          <a:prstGeom prst="pie">
            <a:avLst>
              <a:gd name="adj1" fmla="val 0"/>
              <a:gd name="adj2" fmla="val 5401337"/>
            </a:avLst>
          </a:prstGeom>
          <a:solidFill>
            <a:srgbClr val="FFE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739" y="663869"/>
            <a:ext cx="3687137" cy="6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55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elfolie">
    <p:bg>
      <p:bgPr>
        <a:solidFill>
          <a:srgbClr val="00A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8096" y="2079760"/>
            <a:ext cx="7256463" cy="1356360"/>
          </a:xfrm>
        </p:spPr>
        <p:txBody>
          <a:bodyPr anchor="b"/>
          <a:lstStyle>
            <a:lvl1pPr algn="l"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8096" y="3595029"/>
            <a:ext cx="7256463" cy="720000"/>
          </a:xfrm>
        </p:spPr>
        <p:txBody>
          <a:bodyPr/>
          <a:lstStyle>
            <a:lvl1pPr marL="0" indent="0" algn="l">
              <a:lnSpc>
                <a:spcPct val="105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7" name="Kreis 6"/>
          <p:cNvSpPr/>
          <p:nvPr userDrawn="1"/>
        </p:nvSpPr>
        <p:spPr>
          <a:xfrm rot="16200000">
            <a:off x="-1632996" y="3026498"/>
            <a:ext cx="3240000" cy="3240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FFE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16" name="Kreis 15"/>
          <p:cNvSpPr/>
          <p:nvPr userDrawn="1"/>
        </p:nvSpPr>
        <p:spPr>
          <a:xfrm>
            <a:off x="2408096" y="-1620000"/>
            <a:ext cx="3240000" cy="32400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F3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8" name="Kreis 7"/>
          <p:cNvSpPr/>
          <p:nvPr userDrawn="1"/>
        </p:nvSpPr>
        <p:spPr>
          <a:xfrm rot="10800000">
            <a:off x="10572000" y="5238000"/>
            <a:ext cx="3240000" cy="3240000"/>
          </a:xfrm>
          <a:prstGeom prst="pie">
            <a:avLst>
              <a:gd name="adj1" fmla="val 0"/>
              <a:gd name="adj2" fmla="val 5401337"/>
            </a:avLst>
          </a:prstGeom>
          <a:solidFill>
            <a:srgbClr val="004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739" y="663869"/>
            <a:ext cx="3687137" cy="6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38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000" y="2281238"/>
            <a:ext cx="7256463" cy="1356360"/>
          </a:xfrm>
        </p:spPr>
        <p:txBody>
          <a:bodyPr anchor="b"/>
          <a:lstStyle>
            <a:lvl1pPr algn="l">
              <a:defRPr sz="3600" cap="all" baseline="0">
                <a:solidFill>
                  <a:srgbClr val="004F9F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6000" y="3796507"/>
            <a:ext cx="7256463" cy="720000"/>
          </a:xfrm>
        </p:spPr>
        <p:txBody>
          <a:bodyPr/>
          <a:lstStyle>
            <a:lvl1pPr marL="0" indent="0" algn="l">
              <a:lnSpc>
                <a:spcPct val="105000"/>
              </a:lnSpc>
              <a:buNone/>
              <a:defRPr sz="1800">
                <a:solidFill>
                  <a:srgbClr val="E4042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6" name="Kreis 5"/>
          <p:cNvSpPr/>
          <p:nvPr userDrawn="1"/>
        </p:nvSpPr>
        <p:spPr>
          <a:xfrm>
            <a:off x="-3238849" y="-3240000"/>
            <a:ext cx="6480000" cy="6480000"/>
          </a:xfrm>
          <a:prstGeom prst="pie">
            <a:avLst>
              <a:gd name="adj1" fmla="val 0"/>
              <a:gd name="adj2" fmla="val 5403244"/>
            </a:avLst>
          </a:prstGeom>
          <a:solidFill>
            <a:srgbClr val="E40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pic>
        <p:nvPicPr>
          <p:cNvPr id="7" name="Bild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739" y="663869"/>
            <a:ext cx="3687137" cy="6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5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7699" y="667859"/>
            <a:ext cx="10895013" cy="10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7699" y="2024064"/>
            <a:ext cx="10895013" cy="3889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7699" y="6429989"/>
            <a:ext cx="640773" cy="1928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/>
              <a:t>Seite </a:t>
            </a:r>
            <a:fld id="{073DE812-22F6-49E4-B754-747D11D9321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0F65D1A-BD38-4CCE-A00E-BE062FB920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51395" y="6429989"/>
            <a:ext cx="815976" cy="192887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8AEFDB13-188E-4B51-8945-051E3F6CA129}" type="datetime1">
              <a:rPr lang="de-DE" smtClean="0"/>
              <a:t>11.07.2023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D485DB4-F902-42F9-9430-4A9700D75A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0" y="6429989"/>
            <a:ext cx="7879976" cy="192887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de-DE"/>
              <a:t>Berlin, 05.09.2023 Abbauender Stoffwechsel und Entstehung einer Fettleber - Mit einem Mystery das vernetzte Denken fördern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452C28B-9230-4019-9837-A0776017D8F0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042" y="6276087"/>
            <a:ext cx="1373425" cy="34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14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11" r:id="rId2"/>
    <p:sldLayoutId id="2147483712" r:id="rId3"/>
    <p:sldLayoutId id="2147483723" r:id="rId4"/>
    <p:sldLayoutId id="2147483724" r:id="rId5"/>
    <p:sldLayoutId id="2147483714" r:id="rId6"/>
    <p:sldLayoutId id="2147483725" r:id="rId7"/>
    <p:sldLayoutId id="2147483726" r:id="rId8"/>
    <p:sldLayoutId id="2147483661" r:id="rId9"/>
    <p:sldLayoutId id="2147483727" r:id="rId10"/>
    <p:sldLayoutId id="2147483728" r:id="rId11"/>
    <p:sldLayoutId id="2147483729" r:id="rId12"/>
    <p:sldLayoutId id="2147483671" r:id="rId13"/>
    <p:sldLayoutId id="2147483702" r:id="rId14"/>
    <p:sldLayoutId id="2147483730" r:id="rId15"/>
    <p:sldLayoutId id="2147483731" r:id="rId16"/>
    <p:sldLayoutId id="2147483703" r:id="rId17"/>
    <p:sldLayoutId id="2147483732" r:id="rId18"/>
    <p:sldLayoutId id="2147483733" r:id="rId19"/>
    <p:sldLayoutId id="2147483672" r:id="rId20"/>
    <p:sldLayoutId id="2147483735" r:id="rId21"/>
    <p:sldLayoutId id="2147483747" r:id="rId22"/>
    <p:sldLayoutId id="2147483736" r:id="rId23"/>
    <p:sldLayoutId id="2147483737" r:id="rId24"/>
    <p:sldLayoutId id="2147483738" r:id="rId25"/>
    <p:sldLayoutId id="2147483662" r:id="rId26"/>
    <p:sldLayoutId id="2147483668" r:id="rId27"/>
    <p:sldLayoutId id="2147483669" r:id="rId28"/>
    <p:sldLayoutId id="2147483682" r:id="rId29"/>
    <p:sldLayoutId id="2147483670" r:id="rId30"/>
    <p:sldLayoutId id="2147483709" r:id="rId31"/>
    <p:sldLayoutId id="2147483666" r:id="rId32"/>
    <p:sldLayoutId id="2147483667" r:id="rId33"/>
    <p:sldLayoutId id="2147483739" r:id="rId34"/>
    <p:sldLayoutId id="2147483715" r:id="rId35"/>
    <p:sldLayoutId id="2147483740" r:id="rId36"/>
    <p:sldLayoutId id="2147483717" r:id="rId37"/>
    <p:sldLayoutId id="2147483720" r:id="rId38"/>
    <p:sldLayoutId id="2147483741" r:id="rId39"/>
    <p:sldLayoutId id="2147483719" r:id="rId40"/>
    <p:sldLayoutId id="2147483742" r:id="rId41"/>
    <p:sldLayoutId id="2147483746" r:id="rId42"/>
    <p:sldLayoutId id="2147483721" r:id="rId43"/>
    <p:sldLayoutId id="2147483718" r:id="rId44"/>
    <p:sldLayoutId id="2147483743" r:id="rId45"/>
    <p:sldLayoutId id="2147483744" r:id="rId46"/>
    <p:sldLayoutId id="2147483745" r:id="rId47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lang="de-DE" sz="20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lang="de-DE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1841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lang="de-DE" sz="20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719138" indent="-1793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lang="de-DE" sz="20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96938" indent="-1778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8" userDrawn="1">
          <p15:clr>
            <a:srgbClr val="F26B43"/>
          </p15:clr>
        </p15:guide>
        <p15:guide id="2" pos="7271" userDrawn="1">
          <p15:clr>
            <a:srgbClr val="F26B43"/>
          </p15:clr>
        </p15:guide>
        <p15:guide id="6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11" orient="horz" pos="1275" userDrawn="1">
          <p15:clr>
            <a:srgbClr val="F26B43"/>
          </p15:clr>
        </p15:guide>
        <p15:guide id="13" orient="horz" pos="414" userDrawn="1">
          <p15:clr>
            <a:srgbClr val="F26B43"/>
          </p15:clr>
        </p15:guide>
        <p15:guide id="15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creativecommons.org/licenses/by-sa/4.0" TargetMode="Externa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creativecommons.org/licenses/by-sa/4.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openxmlformats.org/officeDocument/2006/relationships/hyperlink" Target="https://creativecommons.org/licenses/by-sa/4.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hyperlink" Target="https://creativecommons.org/licenses/by-sa/4.0" TargetMode="Externa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Depiction_of_a_man_suffering_from_fatty_liver.png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commons.wikimedia.org/wiki/File:Hamburger_in_Munich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creativecommons.org/licenses/by-sa/4.0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5" Type="http://schemas.openxmlformats.org/officeDocument/2006/relationships/hyperlink" Target="https://creativecommons.org/licenses/by-sa/4.0" TargetMode="Externa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NAFLD-prevalence-2019.svg?uselang=de#filehistory" TargetMode="External"/><Relationship Id="rId3" Type="http://schemas.openxmlformats.org/officeDocument/2006/relationships/hyperlink" Target="https://commons.wikimedia.org/w/index.php?title=User:JIP&amp;action=edit&amp;redlink=1" TargetMode="External"/><Relationship Id="rId7" Type="http://schemas.openxmlformats.org/officeDocument/2006/relationships/hyperlink" Target="https://creativecommons.org/publicdomain/zero/1.0/deed.de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2.xml"/><Relationship Id="rId6" Type="http://schemas.openxmlformats.org/officeDocument/2006/relationships/hyperlink" Target="https://commons.wikimedia.org/wiki/File:Depiction_of_a_man_suffering_from_fatty_liver.png" TargetMode="External"/><Relationship Id="rId5" Type="http://schemas.openxmlformats.org/officeDocument/2006/relationships/hyperlink" Target="https://commons.wikimedia.org/wiki/File:Hamburger_in_Munich.jpg" TargetMode="External"/><Relationship Id="rId4" Type="http://schemas.openxmlformats.org/officeDocument/2006/relationships/hyperlink" Target="https://creativecommons.org/licenses/by-sa/4.0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ustomXml" Target="../ink/ink3.xml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" Type="http://schemas.openxmlformats.org/officeDocument/2006/relationships/diagramData" Target="../diagrams/data1.xml"/><Relationship Id="rId21" Type="http://schemas.openxmlformats.org/officeDocument/2006/relationships/customXml" Target="../ink/ink7.xml"/><Relationship Id="rId7" Type="http://schemas.microsoft.com/office/2007/relationships/diagramDrawing" Target="../diagrams/drawing1.xml"/><Relationship Id="rId12" Type="http://schemas.openxmlformats.org/officeDocument/2006/relationships/image" Target="../media/image14.png"/><Relationship Id="rId17" Type="http://schemas.openxmlformats.org/officeDocument/2006/relationships/customXml" Target="../ink/ink5.xml"/><Relationship Id="rId25" Type="http://schemas.openxmlformats.org/officeDocument/2006/relationships/customXml" Target="../ink/ink9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29" Type="http://schemas.openxmlformats.org/officeDocument/2006/relationships/customXml" Target="../ink/ink11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11" Type="http://schemas.openxmlformats.org/officeDocument/2006/relationships/customXml" Target="../ink/ink2.xml"/><Relationship Id="rId24" Type="http://schemas.openxmlformats.org/officeDocument/2006/relationships/image" Target="../media/image20.png"/><Relationship Id="rId5" Type="http://schemas.openxmlformats.org/officeDocument/2006/relationships/diagramQuickStyle" Target="../diagrams/quickStyle1.xml"/><Relationship Id="rId15" Type="http://schemas.openxmlformats.org/officeDocument/2006/relationships/customXml" Target="../ink/ink4.xml"/><Relationship Id="rId23" Type="http://schemas.openxmlformats.org/officeDocument/2006/relationships/customXml" Target="../ink/ink8.xml"/><Relationship Id="rId28" Type="http://schemas.openxmlformats.org/officeDocument/2006/relationships/image" Target="../media/image22.png"/><Relationship Id="rId10" Type="http://schemas.openxmlformats.org/officeDocument/2006/relationships/image" Target="../media/image13.png"/><Relationship Id="rId19" Type="http://schemas.openxmlformats.org/officeDocument/2006/relationships/customXml" Target="../ink/ink6.xml"/><Relationship Id="rId4" Type="http://schemas.openxmlformats.org/officeDocument/2006/relationships/diagramLayout" Target="../diagrams/layout1.xml"/><Relationship Id="rId9" Type="http://schemas.openxmlformats.org/officeDocument/2006/relationships/customXml" Target="../ink/ink1.xml"/><Relationship Id="rId14" Type="http://schemas.openxmlformats.org/officeDocument/2006/relationships/image" Target="../media/image15.png"/><Relationship Id="rId22" Type="http://schemas.openxmlformats.org/officeDocument/2006/relationships/image" Target="../media/image19.png"/><Relationship Id="rId27" Type="http://schemas.openxmlformats.org/officeDocument/2006/relationships/customXml" Target="../ink/ink10.xml"/><Relationship Id="rId30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/index.php?title=User:JIP&amp;action=edit&amp;redlink=1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commons.wikimedia.org/wiki/File:NAFLD-prevalence-2019.svg?uselang=de#filehistory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creativecommons.org/publicdomain/zero/1.0/deed.de" TargetMode="External"/><Relationship Id="rId10" Type="http://schemas.openxmlformats.org/officeDocument/2006/relationships/hyperlink" Target="https://commons.wikimedia.org/wiki/File:Hamburger_in_Munich.jpg" TargetMode="External"/><Relationship Id="rId4" Type="http://schemas.openxmlformats.org/officeDocument/2006/relationships/image" Target="../media/image9.svg"/><Relationship Id="rId9" Type="http://schemas.openxmlformats.org/officeDocument/2006/relationships/hyperlink" Target="https://creativecommons.org/licenses/by-sa/4.0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/index.php?title=User:JIP&amp;action=edit&amp;redlink=1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commons.wikimedia.org/wiki/File:NAFLD-prevalence-2019.svg?uselang=de#filehistory" TargetMode="External"/><Relationship Id="rId5" Type="http://schemas.openxmlformats.org/officeDocument/2006/relationships/hyperlink" Target="https://creativecommons.org/publicdomain/zero/1.0/deed.de" TargetMode="External"/><Relationship Id="rId10" Type="http://schemas.openxmlformats.org/officeDocument/2006/relationships/hyperlink" Target="https://commons.wikimedia.org/wiki/File:Hamburger_in_Munich.jpg" TargetMode="External"/><Relationship Id="rId4" Type="http://schemas.openxmlformats.org/officeDocument/2006/relationships/image" Target="../media/image9.svg"/><Relationship Id="rId9" Type="http://schemas.openxmlformats.org/officeDocument/2006/relationships/hyperlink" Target="https://creativecommons.org/licenses/by-sa/4.0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66470" y="3429000"/>
            <a:ext cx="7256463" cy="1356360"/>
          </a:xfrm>
        </p:spPr>
        <p:txBody>
          <a:bodyPr/>
          <a:lstStyle/>
          <a:p>
            <a:r>
              <a:rPr lang="de-DE" dirty="0"/>
              <a:t>abbauender Stoffwechsel und Entstehung einer Fettleber</a:t>
            </a:r>
            <a:br>
              <a:rPr lang="de-DE" dirty="0"/>
            </a:br>
            <a:r>
              <a:rPr lang="de-DE" sz="2200" b="0" dirty="0"/>
              <a:t>Mit einem Mystery das vernetzte Denken Fördern</a:t>
            </a:r>
            <a:endParaRPr lang="de-DE" b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50975" y="4944269"/>
            <a:ext cx="7945009" cy="720000"/>
          </a:xfrm>
        </p:spPr>
        <p:txBody>
          <a:bodyPr/>
          <a:lstStyle/>
          <a:p>
            <a:r>
              <a:rPr lang="de-DE" dirty="0"/>
              <a:t>Heidi Pätzold und Nina Lewin, </a:t>
            </a:r>
            <a:r>
              <a:rPr lang="de-DE" dirty="0" err="1"/>
              <a:t>iMINT</a:t>
            </a:r>
            <a:r>
              <a:rPr lang="de-DE" dirty="0"/>
              <a:t>-Akademie Berlin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b="1" dirty="0"/>
              <a:t>MNU 19. Jahrestagung </a:t>
            </a:r>
            <a:r>
              <a:rPr lang="de-DE" dirty="0"/>
              <a:t>Landesverband Berlin / Brandenburg,  Berlin 05.09.2023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2450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F9B404-DE99-46E6-B9E3-F906EFFD4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Methode Mystery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8D293A-FA74-427B-882C-E1C58F2C2D6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>
                <a:latin typeface="+mj-lt"/>
              </a:rPr>
              <a:t>Zielsetzung:</a:t>
            </a:r>
          </a:p>
          <a:p>
            <a:pPr marL="0" indent="0">
              <a:buNone/>
            </a:pPr>
            <a:endParaRPr lang="de-DE" b="1" dirty="0">
              <a:latin typeface="+mj-lt"/>
            </a:endParaRPr>
          </a:p>
          <a:p>
            <a:pPr marL="0" indent="0">
              <a:buNone/>
            </a:pPr>
            <a:r>
              <a:rPr lang="de-DE" dirty="0">
                <a:latin typeface="+mj-lt"/>
              </a:rPr>
              <a:t>Beantwortung einer </a:t>
            </a:r>
            <a:r>
              <a:rPr lang="de-DE" b="1" dirty="0">
                <a:latin typeface="+mj-lt"/>
              </a:rPr>
              <a:t>Fragestellung</a:t>
            </a:r>
            <a:r>
              <a:rPr lang="de-DE" dirty="0">
                <a:latin typeface="+mj-lt"/>
              </a:rPr>
              <a:t> über eine </a:t>
            </a:r>
            <a:r>
              <a:rPr lang="de-DE" dirty="0">
                <a:solidFill>
                  <a:schemeClr val="accent1"/>
                </a:solidFill>
                <a:latin typeface="+mj-lt"/>
              </a:rPr>
              <a:t>Legestruktur</a:t>
            </a:r>
            <a:r>
              <a:rPr lang="de-DE" dirty="0">
                <a:latin typeface="+mj-lt"/>
              </a:rPr>
              <a:t>, die alle relevanten </a:t>
            </a:r>
            <a:r>
              <a:rPr lang="de-DE" b="1" dirty="0">
                <a:latin typeface="+mj-lt"/>
              </a:rPr>
              <a:t>Informationen</a:t>
            </a:r>
            <a:r>
              <a:rPr lang="de-DE" dirty="0">
                <a:latin typeface="+mj-lt"/>
              </a:rPr>
              <a:t> in einem </a:t>
            </a:r>
            <a:r>
              <a:rPr lang="de-DE" b="1" dirty="0">
                <a:latin typeface="+mj-lt"/>
              </a:rPr>
              <a:t>Beziehungsgefüge </a:t>
            </a:r>
            <a:r>
              <a:rPr lang="de-DE" dirty="0">
                <a:latin typeface="+mj-lt"/>
              </a:rPr>
              <a:t>darstellt.</a:t>
            </a:r>
          </a:p>
        </p:txBody>
      </p:sp>
      <p:graphicFrame>
        <p:nvGraphicFramePr>
          <p:cNvPr id="9" name="Inhaltsplatzhalter 2">
            <a:extLst>
              <a:ext uri="{FF2B5EF4-FFF2-40B4-BE49-F238E27FC236}">
                <a16:creationId xmlns:a16="http://schemas.microsoft.com/office/drawing/2014/main" id="{8DEDC3CB-9147-4566-B83F-B34EE374D784}"/>
              </a:ext>
            </a:extLst>
          </p:cNvPr>
          <p:cNvGraphicFramePr>
            <a:graphicFrameLocks noGrp="1"/>
          </p:cNvGraphicFramePr>
          <p:nvPr>
            <p:ph type="pic" sz="quarter" idx="14"/>
            <p:extLst>
              <p:ext uri="{D42A27DB-BD31-4B8C-83A1-F6EECF244321}">
                <p14:modId xmlns:p14="http://schemas.microsoft.com/office/powerpoint/2010/main" val="1996913914"/>
              </p:ext>
            </p:extLst>
          </p:nvPr>
        </p:nvGraphicFramePr>
        <p:xfrm>
          <a:off x="0" y="15903"/>
          <a:ext cx="6096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34615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8656949-A6DC-480C-9681-E601D4AA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Konzept und Material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937DC3-19CE-48E7-9971-03F3FCCC41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Binnendifferenzierende</a:t>
            </a:r>
            <a:r>
              <a:rPr lang="en-US" dirty="0"/>
              <a:t> </a:t>
            </a:r>
            <a:r>
              <a:rPr lang="en-US" dirty="0" err="1"/>
              <a:t>Maßnahmen</a:t>
            </a:r>
            <a:r>
              <a:rPr lang="en-US" dirty="0"/>
              <a:t> und</a:t>
            </a:r>
          </a:p>
          <a:p>
            <a:r>
              <a:rPr lang="en-US" dirty="0" err="1"/>
              <a:t>Sprachförderung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9014370-F6DB-47C3-8493-703C832F3D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232416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F9B404-DE99-46E6-B9E3-F906EFFD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14" y="670153"/>
            <a:ext cx="10895013" cy="1080000"/>
          </a:xfrm>
        </p:spPr>
        <p:txBody>
          <a:bodyPr/>
          <a:lstStyle/>
          <a:p>
            <a:r>
              <a:rPr lang="de-DE" dirty="0"/>
              <a:t>Binnendifferenzierende </a:t>
            </a:r>
            <a:br>
              <a:rPr lang="de-DE" dirty="0"/>
            </a:br>
            <a:r>
              <a:rPr lang="de-DE" dirty="0"/>
              <a:t>Maßnahmen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8D293A-FA74-427B-882C-E1C58F2C2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>
                <a:latin typeface="+mj-lt"/>
              </a:rPr>
              <a:t>Sprachbausteine</a:t>
            </a:r>
          </a:p>
          <a:p>
            <a:pPr marL="0" indent="0">
              <a:buNone/>
            </a:pPr>
            <a:endParaRPr lang="de-DE" b="1" dirty="0">
              <a:latin typeface="+mj-lt"/>
            </a:endParaRPr>
          </a:p>
          <a:p>
            <a:r>
              <a:rPr lang="de-DE" dirty="0">
                <a:latin typeface="+mj-lt"/>
              </a:rPr>
              <a:t>Tippkärtchen </a:t>
            </a:r>
            <a:r>
              <a:rPr lang="de-DE" b="1" dirty="0">
                <a:latin typeface="+mj-lt"/>
              </a:rPr>
              <a:t>bei Bedarf </a:t>
            </a:r>
            <a:r>
              <a:rPr lang="de-DE" dirty="0">
                <a:latin typeface="+mj-lt"/>
              </a:rPr>
              <a:t>einsetzbar</a:t>
            </a:r>
          </a:p>
          <a:p>
            <a:endParaRPr lang="de-DE" dirty="0">
              <a:latin typeface="+mj-lt"/>
            </a:endParaRPr>
          </a:p>
          <a:p>
            <a:r>
              <a:rPr lang="de-DE" dirty="0">
                <a:latin typeface="+mj-lt"/>
              </a:rPr>
              <a:t>dienen als </a:t>
            </a:r>
            <a:r>
              <a:rPr lang="de-DE" b="1" dirty="0">
                <a:latin typeface="+mj-lt"/>
              </a:rPr>
              <a:t>Hilfe</a:t>
            </a:r>
            <a:r>
              <a:rPr lang="de-DE" dirty="0">
                <a:latin typeface="+mj-lt"/>
              </a:rPr>
              <a:t> bei der Erstellung der </a:t>
            </a:r>
            <a:r>
              <a:rPr lang="de-DE" dirty="0">
                <a:solidFill>
                  <a:schemeClr val="accent1"/>
                </a:solidFill>
                <a:latin typeface="+mj-lt"/>
              </a:rPr>
              <a:t>Legestruktur</a:t>
            </a:r>
            <a:r>
              <a:rPr lang="de-DE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de-DE" dirty="0">
                <a:latin typeface="+mj-lt"/>
              </a:rPr>
              <a:t>über</a:t>
            </a:r>
          </a:p>
          <a:p>
            <a:pPr lvl="1"/>
            <a:r>
              <a:rPr lang="de-DE" dirty="0">
                <a:latin typeface="+mj-lt"/>
              </a:rPr>
              <a:t>die Formulierung von Überschriften einzelner Cluster</a:t>
            </a:r>
          </a:p>
          <a:p>
            <a:pPr lvl="1"/>
            <a:r>
              <a:rPr lang="de-DE" dirty="0">
                <a:latin typeface="+mj-lt"/>
              </a:rPr>
              <a:t>die Beschriftung der Verbindungspfeile</a:t>
            </a:r>
          </a:p>
          <a:p>
            <a:endParaRPr lang="de-DE" dirty="0">
              <a:latin typeface="+mj-lt"/>
            </a:endParaRPr>
          </a:p>
          <a:p>
            <a:r>
              <a:rPr lang="de-DE" b="1" dirty="0">
                <a:latin typeface="+mj-lt"/>
              </a:rPr>
              <a:t>mehrfache</a:t>
            </a:r>
            <a:r>
              <a:rPr lang="de-DE" dirty="0">
                <a:latin typeface="+mj-lt"/>
              </a:rPr>
              <a:t> sowie </a:t>
            </a:r>
            <a:r>
              <a:rPr lang="de-DE" b="1" dirty="0">
                <a:latin typeface="+mj-lt"/>
              </a:rPr>
              <a:t>individuelle Verwendung </a:t>
            </a:r>
            <a:r>
              <a:rPr lang="de-DE" dirty="0">
                <a:latin typeface="+mj-lt"/>
              </a:rPr>
              <a:t>der Begriffe möglich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048FD8-22CC-4448-A076-1841378B7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Heidi Pätzold, Nina Lewin, Berlin, 05.09.2023: Abbauender Stoffwechsel und Entstehung einer Fettleber - Mit einem Mystery das vernetzte Denken fördern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E3FEAA9-10C3-4072-9CAB-EEBA3D28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699" y="6473533"/>
            <a:ext cx="640773" cy="192887"/>
          </a:xfrm>
        </p:spPr>
        <p:txBody>
          <a:bodyPr/>
          <a:lstStyle/>
          <a:p>
            <a:r>
              <a:rPr lang="de-DE"/>
              <a:t>Seite </a:t>
            </a:r>
            <a:fld id="{073DE812-22F6-49E4-B754-747D11D93214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295E5FD-4FB2-7664-9A79-F11B62F79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825" y="3734995"/>
            <a:ext cx="5990075" cy="242286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8FE03CB-17BF-75A4-6B97-EF237863F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956" y="710912"/>
            <a:ext cx="5836256" cy="280047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00356AE-2EB4-780D-8FD1-EE32DB8AD624}"/>
              </a:ext>
            </a:extLst>
          </p:cNvPr>
          <p:cNvSpPr txBox="1"/>
          <p:nvPr/>
        </p:nvSpPr>
        <p:spPr>
          <a:xfrm>
            <a:off x="6331229" y="3483431"/>
            <a:ext cx="3424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/>
              <a:t>Abb. 6: Mögliche Strukturhilfen, Dr. Joanna M. Ziomkowska, Nina Lewin, Heidi Pätzold, </a:t>
            </a:r>
            <a:r>
              <a:rPr lang="en-US" sz="600" u="sng" dirty="0">
                <a:solidFill>
                  <a:srgbClr val="004F9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4.0</a:t>
            </a:r>
            <a:r>
              <a:rPr lang="en-US" sz="600" u="sng" dirty="0">
                <a:solidFill>
                  <a:srgbClr val="004F9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</a:p>
          <a:p>
            <a:r>
              <a:rPr lang="de-DE" sz="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Mystery - Wieso bringt zu viel Limonade bei Katharinas Vater nicht nur die Figur aus der Form?</a:t>
            </a:r>
            <a:endParaRPr lang="de-DE" sz="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D8DBA5F-4DDD-363A-BD50-F2DB25936AE1}"/>
              </a:ext>
            </a:extLst>
          </p:cNvPr>
          <p:cNvSpPr txBox="1"/>
          <p:nvPr/>
        </p:nvSpPr>
        <p:spPr>
          <a:xfrm>
            <a:off x="6341234" y="6101543"/>
            <a:ext cx="3637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/>
              <a:t>Abb. 7: Mögliche Formulierungshilfen, Dr. Joanna M. Ziomkowska, Nina Lewin, Heidi Pätzold, </a:t>
            </a:r>
            <a:r>
              <a:rPr lang="en-US" sz="600" u="sng" dirty="0">
                <a:solidFill>
                  <a:srgbClr val="004F9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4.0</a:t>
            </a:r>
            <a:r>
              <a:rPr lang="en-US" sz="600" u="sng" dirty="0">
                <a:solidFill>
                  <a:srgbClr val="004F9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</a:p>
          <a:p>
            <a:r>
              <a:rPr lang="de-DE" sz="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Mystery - Wieso bringt zu viel Limonade bei Katharinas Vater nicht nur die Figur aus der Form?</a:t>
            </a:r>
            <a:endParaRPr lang="de-DE" sz="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197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F9B404-DE99-46E6-B9E3-F906EFFD4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Sprachförderung mit dem Mystery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8D293A-FA74-427B-882C-E1C58F2C2D6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677025" y="1981034"/>
            <a:ext cx="5059568" cy="3889375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latin typeface="+mj-lt"/>
              </a:rPr>
              <a:t>Zentrale Aufgabe: Einen zusammenhängenden Text formulieren</a:t>
            </a:r>
          </a:p>
          <a:p>
            <a:pPr marL="0" indent="0">
              <a:buNone/>
            </a:pPr>
            <a:endParaRPr lang="de-DE" b="1" dirty="0">
              <a:latin typeface="+mj-lt"/>
            </a:endParaRPr>
          </a:p>
          <a:p>
            <a:r>
              <a:rPr lang="de-DE" b="1" dirty="0"/>
              <a:t>Ziel: </a:t>
            </a:r>
            <a:r>
              <a:rPr lang="de-DE" dirty="0">
                <a:solidFill>
                  <a:schemeClr val="accent1"/>
                </a:solidFill>
              </a:rPr>
              <a:t>schriftliche Beantwortung der Leitfrage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b="1" dirty="0"/>
              <a:t>Strukturierungshilfe</a:t>
            </a:r>
            <a:r>
              <a:rPr lang="de-DE" dirty="0"/>
              <a:t> über konkrete Fragestellungen (gestuft und in bestimmter Reihenfolge)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Auflistung der </a:t>
            </a:r>
            <a:r>
              <a:rPr lang="de-DE" b="1" dirty="0"/>
              <a:t>zentralen Begriffe </a:t>
            </a:r>
            <a:r>
              <a:rPr lang="de-DE" dirty="0"/>
              <a:t>sowie deren Bedeutung innerhalb des Kontextes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b="1" dirty="0"/>
              <a:t>Formulierungs</a:t>
            </a:r>
            <a:r>
              <a:rPr lang="de-DE" dirty="0"/>
              <a:t>hilfen über Satzbausteine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14" name="Bildplatzhalter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6EA774CE-CD78-6C24-0475-FA4539B110C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2155" cy="6853387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ABD576B-4DF4-D38D-5886-861030A7464C}"/>
              </a:ext>
            </a:extLst>
          </p:cNvPr>
          <p:cNvSpPr txBox="1"/>
          <p:nvPr/>
        </p:nvSpPr>
        <p:spPr>
          <a:xfrm rot="16200000">
            <a:off x="3726698" y="5229279"/>
            <a:ext cx="31454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/>
              <a:t>Abb. 8: gestufte Strukturierungshilfe zur Sprachförderung, Nina Lewin, </a:t>
            </a:r>
            <a:r>
              <a:rPr lang="en-US" sz="600" u="sng" dirty="0">
                <a:solidFill>
                  <a:srgbClr val="004F9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4.0</a:t>
            </a:r>
            <a:r>
              <a:rPr lang="en-US" sz="600" u="sng" dirty="0">
                <a:solidFill>
                  <a:srgbClr val="004F9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</a:p>
          <a:p>
            <a:r>
              <a:rPr lang="de-DE" sz="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Mystery - Wieso bringt zu viel Limonade bei Katharinas Vater nicht nur die Figur aus der Form?</a:t>
            </a:r>
            <a:endParaRPr lang="de-DE" sz="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668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87CF2D-C619-41AE-AB8F-4410D020A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Ausprobieren des Materials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D4D4D4-0612-4A79-A15C-713576CD4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>
                <a:latin typeface="+mj-lt"/>
              </a:rPr>
              <a:t>Auftrag:</a:t>
            </a:r>
          </a:p>
          <a:p>
            <a:pPr marL="0" indent="0">
              <a:buNone/>
            </a:pPr>
            <a:endParaRPr lang="de-DE" b="1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>
                <a:latin typeface="+mj-lt"/>
              </a:rPr>
              <a:t>Verschaffen Sie sich einen Überblick über die Karten!</a:t>
            </a:r>
          </a:p>
          <a:p>
            <a:pPr marL="457200" indent="-457200">
              <a:buFont typeface="+mj-lt"/>
              <a:buAutoNum type="arabicPeriod"/>
            </a:pPr>
            <a:endParaRPr lang="de-DE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>
                <a:latin typeface="+mj-lt"/>
              </a:rPr>
              <a:t>Erstellen Sie eine eigene </a:t>
            </a:r>
            <a:r>
              <a:rPr lang="de-DE" dirty="0">
                <a:solidFill>
                  <a:srgbClr val="FF0000"/>
                </a:solidFill>
                <a:latin typeface="+mj-lt"/>
              </a:rPr>
              <a:t>Legestruktur</a:t>
            </a:r>
            <a:r>
              <a:rPr lang="de-DE" dirty="0">
                <a:latin typeface="+mj-lt"/>
              </a:rPr>
              <a:t>!</a:t>
            </a:r>
          </a:p>
          <a:p>
            <a:pPr marL="457200" indent="-457200">
              <a:buFont typeface="+mj-lt"/>
              <a:buAutoNum type="arabicPeriod"/>
            </a:pPr>
            <a:endParaRPr lang="de-DE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>
                <a:latin typeface="+mj-lt"/>
              </a:rPr>
              <a:t>Diskutieren Sie in der Gruppe, wie man evtl. auftretenden Schwierigkeiten begegnen könnte!</a:t>
            </a:r>
          </a:p>
        </p:txBody>
      </p:sp>
      <p:pic>
        <p:nvPicPr>
          <p:cNvPr id="13" name="Grafik 12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DD75DE28-572C-1DD5-B519-7B93B8D68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"/>
          <a:stretch/>
        </p:blipFill>
        <p:spPr>
          <a:xfrm>
            <a:off x="5758421" y="215752"/>
            <a:ext cx="6410673" cy="5697688"/>
          </a:xfrm>
          <a:prstGeom prst="rect">
            <a:avLst/>
          </a:prstGeom>
        </p:spPr>
      </p:pic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428305DE-2B4B-D722-1705-2C3EBBBDF497}"/>
              </a:ext>
            </a:extLst>
          </p:cNvPr>
          <p:cNvSpPr txBox="1">
            <a:spLocks/>
          </p:cNvSpPr>
          <p:nvPr/>
        </p:nvSpPr>
        <p:spPr>
          <a:xfrm>
            <a:off x="1371600" y="6429989"/>
            <a:ext cx="7879976" cy="1928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/>
              <a:t>Heidi Pätzold, Nina Lewin, Berlin, 05.09.2023: Abbauender Stoffwechsel und Entstehung einer Fettleber - Mit einem Mystery das vernetzte Denken fördern</a:t>
            </a:r>
          </a:p>
        </p:txBody>
      </p: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3FD42C28-7943-3898-855A-1DFD5BEADFDD}"/>
              </a:ext>
            </a:extLst>
          </p:cNvPr>
          <p:cNvSpPr txBox="1">
            <a:spLocks/>
          </p:cNvSpPr>
          <p:nvPr/>
        </p:nvSpPr>
        <p:spPr>
          <a:xfrm>
            <a:off x="568188" y="6424641"/>
            <a:ext cx="640773" cy="1928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/>
              <a:t>Seite </a:t>
            </a:r>
            <a:fld id="{073DE812-22F6-49E4-B754-747D11D93214}" type="slidenum">
              <a:rPr lang="de-DE" sz="900" smtClean="0"/>
              <a:pPr/>
              <a:t>14</a:t>
            </a:fld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4023816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enkblase: wolkenförmig 18">
            <a:extLst>
              <a:ext uri="{FF2B5EF4-FFF2-40B4-BE49-F238E27FC236}">
                <a16:creationId xmlns:a16="http://schemas.microsoft.com/office/drawing/2014/main" id="{04BC7E64-9F1C-3FE1-8A4E-033A31A2E21B}"/>
              </a:ext>
            </a:extLst>
          </p:cNvPr>
          <p:cNvSpPr/>
          <p:nvPr/>
        </p:nvSpPr>
        <p:spPr>
          <a:xfrm>
            <a:off x="3207626" y="1554537"/>
            <a:ext cx="8806486" cy="3908147"/>
          </a:xfrm>
          <a:prstGeom prst="cloudCallout">
            <a:avLst>
              <a:gd name="adj1" fmla="val -61953"/>
              <a:gd name="adj2" fmla="val 38106"/>
            </a:avLst>
          </a:prstGeom>
          <a:solidFill>
            <a:schemeClr val="bg1"/>
          </a:solidFill>
          <a:ln>
            <a:solidFill>
              <a:srgbClr val="004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F9B404-DE99-46E6-B9E3-F906EFFD4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Gedanken zur Sicherung des Gelernten</a:t>
            </a:r>
            <a:br>
              <a:rPr lang="de-DE" b="1" dirty="0">
                <a:latin typeface="+mj-lt"/>
              </a:rPr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8D293A-FA74-427B-882C-E1C58F2C2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0902" y="3126753"/>
            <a:ext cx="5448300" cy="733884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latin typeface="+mj-lt"/>
              </a:rPr>
              <a:t>Welche Gesichtspunkte </a:t>
            </a:r>
          </a:p>
          <a:p>
            <a:pPr marL="0" indent="0">
              <a:buNone/>
            </a:pPr>
            <a:r>
              <a:rPr lang="de-DE" dirty="0">
                <a:latin typeface="+mj-lt"/>
              </a:rPr>
              <a:t>wären Ihnen bei der Sicherung wichtig</a:t>
            </a:r>
          </a:p>
          <a:p>
            <a:pPr marL="0" indent="0">
              <a:buNone/>
            </a:pPr>
            <a:endParaRPr lang="de-DE" b="1" dirty="0">
              <a:latin typeface="+mj-lt"/>
            </a:endParaRPr>
          </a:p>
          <a:p>
            <a:pPr marL="0" indent="0">
              <a:buNone/>
            </a:pPr>
            <a:endParaRPr lang="de-DE" dirty="0">
              <a:latin typeface="+mj-lt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BE988F84-963F-87B0-994F-F9799C04443C}"/>
              </a:ext>
            </a:extLst>
          </p:cNvPr>
          <p:cNvSpPr>
            <a:spLocks noChangeAspect="1"/>
          </p:cNvSpPr>
          <p:nvPr/>
        </p:nvSpPr>
        <p:spPr>
          <a:xfrm>
            <a:off x="1785339" y="4021484"/>
            <a:ext cx="143003" cy="86824"/>
          </a:xfrm>
          <a:custGeom>
            <a:avLst/>
            <a:gdLst>
              <a:gd name="connsiteX0" fmla="*/ 3746 w 235971"/>
              <a:gd name="connsiteY0" fmla="*/ 117986 h 143269"/>
              <a:gd name="connsiteX1" fmla="*/ 6274 w 235971"/>
              <a:gd name="connsiteY1" fmla="*/ 117986 h 143269"/>
              <a:gd name="connsiteX2" fmla="*/ 117985 w 235971"/>
              <a:gd name="connsiteY2" fmla="*/ 117986 h 143269"/>
              <a:gd name="connsiteX3" fmla="*/ 117986 w 235971"/>
              <a:gd name="connsiteY3" fmla="*/ 117986 h 143269"/>
              <a:gd name="connsiteX4" fmla="*/ 229697 w 235971"/>
              <a:gd name="connsiteY4" fmla="*/ 117986 h 143269"/>
              <a:gd name="connsiteX5" fmla="*/ 232225 w 235971"/>
              <a:gd name="connsiteY5" fmla="*/ 117986 h 143269"/>
              <a:gd name="connsiteX6" fmla="*/ 235971 w 235971"/>
              <a:gd name="connsiteY6" fmla="*/ 122200 h 143269"/>
              <a:gd name="connsiteX7" fmla="*/ 235971 w 235971"/>
              <a:gd name="connsiteY7" fmla="*/ 139055 h 143269"/>
              <a:gd name="connsiteX8" fmla="*/ 232225 w 235971"/>
              <a:gd name="connsiteY8" fmla="*/ 143269 h 143269"/>
              <a:gd name="connsiteX9" fmla="*/ 229791 w 235971"/>
              <a:gd name="connsiteY9" fmla="*/ 143269 h 143269"/>
              <a:gd name="connsiteX10" fmla="*/ 117986 w 235971"/>
              <a:gd name="connsiteY10" fmla="*/ 143269 h 143269"/>
              <a:gd name="connsiteX11" fmla="*/ 117985 w 235971"/>
              <a:gd name="connsiteY11" fmla="*/ 143269 h 143269"/>
              <a:gd name="connsiteX12" fmla="*/ 6274 w 235971"/>
              <a:gd name="connsiteY12" fmla="*/ 143269 h 143269"/>
              <a:gd name="connsiteX13" fmla="*/ 3746 w 235971"/>
              <a:gd name="connsiteY13" fmla="*/ 143269 h 143269"/>
              <a:gd name="connsiteX14" fmla="*/ 0 w 235971"/>
              <a:gd name="connsiteY14" fmla="*/ 139055 h 143269"/>
              <a:gd name="connsiteX15" fmla="*/ 0 w 235971"/>
              <a:gd name="connsiteY15" fmla="*/ 122200 h 143269"/>
              <a:gd name="connsiteX16" fmla="*/ 3746 w 235971"/>
              <a:gd name="connsiteY16" fmla="*/ 117986 h 143269"/>
              <a:gd name="connsiteX17" fmla="*/ 3746 w 235971"/>
              <a:gd name="connsiteY17" fmla="*/ 0 h 143269"/>
              <a:gd name="connsiteX18" fmla="*/ 6274 w 235971"/>
              <a:gd name="connsiteY18" fmla="*/ 0 h 143269"/>
              <a:gd name="connsiteX19" fmla="*/ 117985 w 235971"/>
              <a:gd name="connsiteY19" fmla="*/ 0 h 143269"/>
              <a:gd name="connsiteX20" fmla="*/ 117986 w 235971"/>
              <a:gd name="connsiteY20" fmla="*/ 0 h 143269"/>
              <a:gd name="connsiteX21" fmla="*/ 229697 w 235971"/>
              <a:gd name="connsiteY21" fmla="*/ 0 h 143269"/>
              <a:gd name="connsiteX22" fmla="*/ 232225 w 235971"/>
              <a:gd name="connsiteY22" fmla="*/ 0 h 143269"/>
              <a:gd name="connsiteX23" fmla="*/ 235971 w 235971"/>
              <a:gd name="connsiteY23" fmla="*/ 4214 h 143269"/>
              <a:gd name="connsiteX24" fmla="*/ 235971 w 235971"/>
              <a:gd name="connsiteY24" fmla="*/ 21069 h 143269"/>
              <a:gd name="connsiteX25" fmla="*/ 232225 w 235971"/>
              <a:gd name="connsiteY25" fmla="*/ 25283 h 143269"/>
              <a:gd name="connsiteX26" fmla="*/ 229791 w 235971"/>
              <a:gd name="connsiteY26" fmla="*/ 25283 h 143269"/>
              <a:gd name="connsiteX27" fmla="*/ 117986 w 235971"/>
              <a:gd name="connsiteY27" fmla="*/ 25283 h 143269"/>
              <a:gd name="connsiteX28" fmla="*/ 117985 w 235971"/>
              <a:gd name="connsiteY28" fmla="*/ 25283 h 143269"/>
              <a:gd name="connsiteX29" fmla="*/ 6274 w 235971"/>
              <a:gd name="connsiteY29" fmla="*/ 25283 h 143269"/>
              <a:gd name="connsiteX30" fmla="*/ 3746 w 235971"/>
              <a:gd name="connsiteY30" fmla="*/ 25283 h 143269"/>
              <a:gd name="connsiteX31" fmla="*/ 0 w 235971"/>
              <a:gd name="connsiteY31" fmla="*/ 21069 h 143269"/>
              <a:gd name="connsiteX32" fmla="*/ 0 w 235971"/>
              <a:gd name="connsiteY32" fmla="*/ 4214 h 143269"/>
              <a:gd name="connsiteX33" fmla="*/ 3746 w 235971"/>
              <a:gd name="connsiteY33" fmla="*/ 0 h 14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35971" h="143269">
                <a:moveTo>
                  <a:pt x="3746" y="117986"/>
                </a:moveTo>
                <a:cubicBezTo>
                  <a:pt x="4588" y="117986"/>
                  <a:pt x="5337" y="117986"/>
                  <a:pt x="6274" y="117986"/>
                </a:cubicBezTo>
                <a:lnTo>
                  <a:pt x="117985" y="117986"/>
                </a:lnTo>
                <a:lnTo>
                  <a:pt x="117986" y="117986"/>
                </a:lnTo>
                <a:lnTo>
                  <a:pt x="229697" y="117986"/>
                </a:lnTo>
                <a:cubicBezTo>
                  <a:pt x="230540" y="117986"/>
                  <a:pt x="231382" y="117986"/>
                  <a:pt x="232225" y="117986"/>
                </a:cubicBezTo>
                <a:cubicBezTo>
                  <a:pt x="234379" y="118267"/>
                  <a:pt x="235971" y="120046"/>
                  <a:pt x="235971" y="122200"/>
                </a:cubicBezTo>
                <a:lnTo>
                  <a:pt x="235971" y="139055"/>
                </a:lnTo>
                <a:cubicBezTo>
                  <a:pt x="235971" y="141208"/>
                  <a:pt x="234379" y="142988"/>
                  <a:pt x="232225" y="143269"/>
                </a:cubicBezTo>
                <a:cubicBezTo>
                  <a:pt x="231476" y="143269"/>
                  <a:pt x="230633" y="143269"/>
                  <a:pt x="229791" y="143269"/>
                </a:cubicBezTo>
                <a:lnTo>
                  <a:pt x="117986" y="143269"/>
                </a:lnTo>
                <a:lnTo>
                  <a:pt x="117985" y="143269"/>
                </a:lnTo>
                <a:lnTo>
                  <a:pt x="6274" y="143269"/>
                </a:lnTo>
                <a:cubicBezTo>
                  <a:pt x="5431" y="143269"/>
                  <a:pt x="4588" y="143269"/>
                  <a:pt x="3746" y="143269"/>
                </a:cubicBezTo>
                <a:cubicBezTo>
                  <a:pt x="1592" y="142988"/>
                  <a:pt x="0" y="141208"/>
                  <a:pt x="0" y="139055"/>
                </a:cubicBezTo>
                <a:lnTo>
                  <a:pt x="0" y="122200"/>
                </a:lnTo>
                <a:cubicBezTo>
                  <a:pt x="0" y="120046"/>
                  <a:pt x="1592" y="118267"/>
                  <a:pt x="3746" y="117986"/>
                </a:cubicBezTo>
                <a:close/>
                <a:moveTo>
                  <a:pt x="3746" y="0"/>
                </a:moveTo>
                <a:cubicBezTo>
                  <a:pt x="4588" y="0"/>
                  <a:pt x="5337" y="0"/>
                  <a:pt x="6274" y="0"/>
                </a:cubicBezTo>
                <a:lnTo>
                  <a:pt x="117985" y="0"/>
                </a:lnTo>
                <a:lnTo>
                  <a:pt x="117986" y="0"/>
                </a:lnTo>
                <a:lnTo>
                  <a:pt x="229697" y="0"/>
                </a:lnTo>
                <a:cubicBezTo>
                  <a:pt x="230540" y="0"/>
                  <a:pt x="231382" y="0"/>
                  <a:pt x="232225" y="0"/>
                </a:cubicBezTo>
                <a:cubicBezTo>
                  <a:pt x="234379" y="281"/>
                  <a:pt x="235971" y="2060"/>
                  <a:pt x="235971" y="4214"/>
                </a:cubicBezTo>
                <a:lnTo>
                  <a:pt x="235971" y="21069"/>
                </a:lnTo>
                <a:cubicBezTo>
                  <a:pt x="235971" y="23223"/>
                  <a:pt x="234379" y="25002"/>
                  <a:pt x="232225" y="25283"/>
                </a:cubicBezTo>
                <a:cubicBezTo>
                  <a:pt x="231476" y="25283"/>
                  <a:pt x="230633" y="25283"/>
                  <a:pt x="229791" y="25283"/>
                </a:cubicBezTo>
                <a:lnTo>
                  <a:pt x="117986" y="25283"/>
                </a:lnTo>
                <a:lnTo>
                  <a:pt x="117985" y="25283"/>
                </a:lnTo>
                <a:lnTo>
                  <a:pt x="6274" y="25283"/>
                </a:lnTo>
                <a:cubicBezTo>
                  <a:pt x="5431" y="25283"/>
                  <a:pt x="4588" y="25283"/>
                  <a:pt x="3746" y="25283"/>
                </a:cubicBezTo>
                <a:cubicBezTo>
                  <a:pt x="1592" y="25002"/>
                  <a:pt x="0" y="23223"/>
                  <a:pt x="0" y="21069"/>
                </a:cubicBezTo>
                <a:lnTo>
                  <a:pt x="0" y="4214"/>
                </a:lnTo>
                <a:cubicBezTo>
                  <a:pt x="0" y="2060"/>
                  <a:pt x="1592" y="281"/>
                  <a:pt x="3746" y="0"/>
                </a:cubicBezTo>
                <a:close/>
              </a:path>
            </a:pathLst>
          </a:custGeom>
          <a:solidFill>
            <a:schemeClr val="bg1"/>
          </a:solidFill>
          <a:ln w="934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1A9BA037-352E-D003-C233-FF1C25AA0D22}"/>
              </a:ext>
            </a:extLst>
          </p:cNvPr>
          <p:cNvSpPr>
            <a:spLocks noChangeAspect="1"/>
          </p:cNvSpPr>
          <p:nvPr/>
        </p:nvSpPr>
        <p:spPr>
          <a:xfrm>
            <a:off x="2211449" y="3994832"/>
            <a:ext cx="142984" cy="139012"/>
          </a:xfrm>
          <a:custGeom>
            <a:avLst/>
            <a:gdLst>
              <a:gd name="connsiteX0" fmla="*/ 220516 w 235940"/>
              <a:gd name="connsiteY0" fmla="*/ 811 h 229385"/>
              <a:gd name="connsiteX1" fmla="*/ 234188 w 235940"/>
              <a:gd name="connsiteY1" fmla="*/ 10737 h 229385"/>
              <a:gd name="connsiteX2" fmla="*/ 235124 w 235940"/>
              <a:gd name="connsiteY2" fmla="*/ 16636 h 229385"/>
              <a:gd name="connsiteX3" fmla="*/ 127439 w 235940"/>
              <a:gd name="connsiteY3" fmla="*/ 165336 h 229385"/>
              <a:gd name="connsiteX4" fmla="*/ 99534 w 235940"/>
              <a:gd name="connsiteY4" fmla="*/ 203822 h 229385"/>
              <a:gd name="connsiteX5" fmla="*/ 90076 w 235940"/>
              <a:gd name="connsiteY5" fmla="*/ 216931 h 229385"/>
              <a:gd name="connsiteX6" fmla="*/ 86612 w 235940"/>
              <a:gd name="connsiteY6" fmla="*/ 221707 h 229385"/>
              <a:gd name="connsiteX7" fmla="*/ 84833 w 235940"/>
              <a:gd name="connsiteY7" fmla="*/ 224141 h 229385"/>
              <a:gd name="connsiteX8" fmla="*/ 83896 w 235940"/>
              <a:gd name="connsiteY8" fmla="*/ 225171 h 229385"/>
              <a:gd name="connsiteX9" fmla="*/ 82960 w 235940"/>
              <a:gd name="connsiteY9" fmla="*/ 226108 h 229385"/>
              <a:gd name="connsiteX10" fmla="*/ 79214 w 235940"/>
              <a:gd name="connsiteY10" fmla="*/ 228449 h 229385"/>
              <a:gd name="connsiteX11" fmla="*/ 77435 w 235940"/>
              <a:gd name="connsiteY11" fmla="*/ 229010 h 229385"/>
              <a:gd name="connsiteX12" fmla="*/ 75843 w 235940"/>
              <a:gd name="connsiteY12" fmla="*/ 229291 h 229385"/>
              <a:gd name="connsiteX13" fmla="*/ 75094 w 235940"/>
              <a:gd name="connsiteY13" fmla="*/ 229385 h 229385"/>
              <a:gd name="connsiteX14" fmla="*/ 74251 w 235940"/>
              <a:gd name="connsiteY14" fmla="*/ 229385 h 229385"/>
              <a:gd name="connsiteX15" fmla="*/ 73409 w 235940"/>
              <a:gd name="connsiteY15" fmla="*/ 229385 h 229385"/>
              <a:gd name="connsiteX16" fmla="*/ 72660 w 235940"/>
              <a:gd name="connsiteY16" fmla="*/ 229291 h 229385"/>
              <a:gd name="connsiteX17" fmla="*/ 71068 w 235940"/>
              <a:gd name="connsiteY17" fmla="*/ 229010 h 229385"/>
              <a:gd name="connsiteX18" fmla="*/ 70225 w 235940"/>
              <a:gd name="connsiteY18" fmla="*/ 228729 h 229385"/>
              <a:gd name="connsiteX19" fmla="*/ 69382 w 235940"/>
              <a:gd name="connsiteY19" fmla="*/ 228355 h 229385"/>
              <a:gd name="connsiteX20" fmla="*/ 67509 w 235940"/>
              <a:gd name="connsiteY20" fmla="*/ 227419 h 229385"/>
              <a:gd name="connsiteX21" fmla="*/ 65637 w 235940"/>
              <a:gd name="connsiteY21" fmla="*/ 226014 h 229385"/>
              <a:gd name="connsiteX22" fmla="*/ 64700 w 235940"/>
              <a:gd name="connsiteY22" fmla="*/ 225078 h 229385"/>
              <a:gd name="connsiteX23" fmla="*/ 63764 w 235940"/>
              <a:gd name="connsiteY23" fmla="*/ 223954 h 229385"/>
              <a:gd name="connsiteX24" fmla="*/ 62078 w 235940"/>
              <a:gd name="connsiteY24" fmla="*/ 221519 h 229385"/>
              <a:gd name="connsiteX25" fmla="*/ 51122 w 235940"/>
              <a:gd name="connsiteY25" fmla="*/ 205788 h 229385"/>
              <a:gd name="connsiteX26" fmla="*/ 744 w 235940"/>
              <a:gd name="connsiteY26" fmla="*/ 133030 h 229385"/>
              <a:gd name="connsiteX27" fmla="*/ 1774 w 235940"/>
              <a:gd name="connsiteY27" fmla="*/ 127131 h 229385"/>
              <a:gd name="connsiteX28" fmla="*/ 15633 w 235940"/>
              <a:gd name="connsiteY28" fmla="*/ 117579 h 229385"/>
              <a:gd name="connsiteX29" fmla="*/ 21532 w 235940"/>
              <a:gd name="connsiteY29" fmla="*/ 118610 h 229385"/>
              <a:gd name="connsiteX30" fmla="*/ 71910 w 235940"/>
              <a:gd name="connsiteY30" fmla="*/ 191367 h 229385"/>
              <a:gd name="connsiteX31" fmla="*/ 71910 w 235940"/>
              <a:gd name="connsiteY31" fmla="*/ 191367 h 229385"/>
              <a:gd name="connsiteX32" fmla="*/ 77248 w 235940"/>
              <a:gd name="connsiteY32" fmla="*/ 191461 h 229385"/>
              <a:gd name="connsiteX33" fmla="*/ 79027 w 235940"/>
              <a:gd name="connsiteY33" fmla="*/ 189026 h 229385"/>
              <a:gd name="connsiteX34" fmla="*/ 106932 w 235940"/>
              <a:gd name="connsiteY34" fmla="*/ 150541 h 229385"/>
              <a:gd name="connsiteX35" fmla="*/ 214617 w 235940"/>
              <a:gd name="connsiteY35" fmla="*/ 1841 h 229385"/>
              <a:gd name="connsiteX36" fmla="*/ 220516 w 235940"/>
              <a:gd name="connsiteY36" fmla="*/ 811 h 22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5940" h="229385">
                <a:moveTo>
                  <a:pt x="220516" y="811"/>
                </a:moveTo>
                <a:lnTo>
                  <a:pt x="234188" y="10737"/>
                </a:lnTo>
                <a:cubicBezTo>
                  <a:pt x="236060" y="12141"/>
                  <a:pt x="236529" y="14763"/>
                  <a:pt x="235124" y="16636"/>
                </a:cubicBezTo>
                <a:lnTo>
                  <a:pt x="127439" y="165336"/>
                </a:lnTo>
                <a:lnTo>
                  <a:pt x="99534" y="203822"/>
                </a:lnTo>
                <a:lnTo>
                  <a:pt x="90076" y="216931"/>
                </a:lnTo>
                <a:lnTo>
                  <a:pt x="86612" y="221707"/>
                </a:lnTo>
                <a:lnTo>
                  <a:pt x="84833" y="224141"/>
                </a:lnTo>
                <a:lnTo>
                  <a:pt x="83896" y="225171"/>
                </a:lnTo>
                <a:cubicBezTo>
                  <a:pt x="83615" y="225546"/>
                  <a:pt x="83241" y="225733"/>
                  <a:pt x="82960" y="226108"/>
                </a:cubicBezTo>
                <a:cubicBezTo>
                  <a:pt x="81649" y="227231"/>
                  <a:pt x="80338" y="227981"/>
                  <a:pt x="79214" y="228449"/>
                </a:cubicBezTo>
                <a:cubicBezTo>
                  <a:pt x="78559" y="228729"/>
                  <a:pt x="78091" y="228823"/>
                  <a:pt x="77435" y="229010"/>
                </a:cubicBezTo>
                <a:cubicBezTo>
                  <a:pt x="76873" y="229104"/>
                  <a:pt x="76405" y="229198"/>
                  <a:pt x="75843" y="229291"/>
                </a:cubicBezTo>
                <a:lnTo>
                  <a:pt x="75094" y="229385"/>
                </a:lnTo>
                <a:cubicBezTo>
                  <a:pt x="74813" y="229385"/>
                  <a:pt x="74626" y="229385"/>
                  <a:pt x="74251" y="229385"/>
                </a:cubicBezTo>
                <a:cubicBezTo>
                  <a:pt x="73783" y="229385"/>
                  <a:pt x="73596" y="229385"/>
                  <a:pt x="73409" y="229385"/>
                </a:cubicBezTo>
                <a:cubicBezTo>
                  <a:pt x="73128" y="229385"/>
                  <a:pt x="72940" y="229385"/>
                  <a:pt x="72660" y="229291"/>
                </a:cubicBezTo>
                <a:cubicBezTo>
                  <a:pt x="72098" y="229198"/>
                  <a:pt x="71629" y="229198"/>
                  <a:pt x="71068" y="229010"/>
                </a:cubicBezTo>
                <a:lnTo>
                  <a:pt x="70225" y="228729"/>
                </a:lnTo>
                <a:cubicBezTo>
                  <a:pt x="69944" y="228636"/>
                  <a:pt x="69663" y="228449"/>
                  <a:pt x="69382" y="228355"/>
                </a:cubicBezTo>
                <a:cubicBezTo>
                  <a:pt x="68820" y="228168"/>
                  <a:pt x="68165" y="227793"/>
                  <a:pt x="67509" y="227419"/>
                </a:cubicBezTo>
                <a:cubicBezTo>
                  <a:pt x="66854" y="226950"/>
                  <a:pt x="66292" y="226576"/>
                  <a:pt x="65637" y="226014"/>
                </a:cubicBezTo>
                <a:cubicBezTo>
                  <a:pt x="65356" y="225733"/>
                  <a:pt x="64981" y="225452"/>
                  <a:pt x="64700" y="225078"/>
                </a:cubicBezTo>
                <a:cubicBezTo>
                  <a:pt x="64419" y="224703"/>
                  <a:pt x="64045" y="224422"/>
                  <a:pt x="63764" y="223954"/>
                </a:cubicBezTo>
                <a:lnTo>
                  <a:pt x="62078" y="221519"/>
                </a:lnTo>
                <a:lnTo>
                  <a:pt x="51122" y="205788"/>
                </a:lnTo>
                <a:lnTo>
                  <a:pt x="744" y="133030"/>
                </a:lnTo>
                <a:cubicBezTo>
                  <a:pt x="-567" y="131157"/>
                  <a:pt x="-98" y="128535"/>
                  <a:pt x="1774" y="127131"/>
                </a:cubicBezTo>
                <a:lnTo>
                  <a:pt x="15633" y="117579"/>
                </a:lnTo>
                <a:cubicBezTo>
                  <a:pt x="17506" y="116269"/>
                  <a:pt x="20128" y="116737"/>
                  <a:pt x="21532" y="118610"/>
                </a:cubicBezTo>
                <a:lnTo>
                  <a:pt x="71910" y="191367"/>
                </a:lnTo>
                <a:lnTo>
                  <a:pt x="71910" y="191367"/>
                </a:lnTo>
                <a:cubicBezTo>
                  <a:pt x="73221" y="193240"/>
                  <a:pt x="75937" y="193240"/>
                  <a:pt x="77248" y="191461"/>
                </a:cubicBezTo>
                <a:lnTo>
                  <a:pt x="79027" y="189026"/>
                </a:lnTo>
                <a:lnTo>
                  <a:pt x="106932" y="150541"/>
                </a:lnTo>
                <a:lnTo>
                  <a:pt x="214617" y="1841"/>
                </a:lnTo>
                <a:cubicBezTo>
                  <a:pt x="216022" y="-125"/>
                  <a:pt x="218644" y="-594"/>
                  <a:pt x="220516" y="811"/>
                </a:cubicBezTo>
                <a:close/>
              </a:path>
            </a:pathLst>
          </a:custGeom>
          <a:solidFill>
            <a:schemeClr val="bg1"/>
          </a:solidFill>
          <a:ln w="934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1AD03A3E-9C62-74ED-15B7-C6A6B0D5214B}"/>
              </a:ext>
            </a:extLst>
          </p:cNvPr>
          <p:cNvSpPr>
            <a:spLocks noChangeAspect="1"/>
          </p:cNvSpPr>
          <p:nvPr/>
        </p:nvSpPr>
        <p:spPr>
          <a:xfrm>
            <a:off x="1762355" y="4381834"/>
            <a:ext cx="188969" cy="250085"/>
          </a:xfrm>
          <a:custGeom>
            <a:avLst/>
            <a:gdLst>
              <a:gd name="connsiteX0" fmla="*/ 155909 w 311820"/>
              <a:gd name="connsiteY0" fmla="*/ 109559 h 412669"/>
              <a:gd name="connsiteX1" fmla="*/ 109558 w 311820"/>
              <a:gd name="connsiteY1" fmla="*/ 155910 h 412669"/>
              <a:gd name="connsiteX2" fmla="*/ 155909 w 311820"/>
              <a:gd name="connsiteY2" fmla="*/ 202262 h 412669"/>
              <a:gd name="connsiteX3" fmla="*/ 202261 w 311820"/>
              <a:gd name="connsiteY3" fmla="*/ 155910 h 412669"/>
              <a:gd name="connsiteX4" fmla="*/ 155909 w 311820"/>
              <a:gd name="connsiteY4" fmla="*/ 109559 h 412669"/>
              <a:gd name="connsiteX5" fmla="*/ 155909 w 311820"/>
              <a:gd name="connsiteY5" fmla="*/ 84276 h 412669"/>
              <a:gd name="connsiteX6" fmla="*/ 227543 w 311820"/>
              <a:gd name="connsiteY6" fmla="*/ 155910 h 412669"/>
              <a:gd name="connsiteX7" fmla="*/ 155909 w 311820"/>
              <a:gd name="connsiteY7" fmla="*/ 227544 h 412669"/>
              <a:gd name="connsiteX8" fmla="*/ 84275 w 311820"/>
              <a:gd name="connsiteY8" fmla="*/ 155910 h 412669"/>
              <a:gd name="connsiteX9" fmla="*/ 155909 w 311820"/>
              <a:gd name="connsiteY9" fmla="*/ 84276 h 412669"/>
              <a:gd name="connsiteX10" fmla="*/ 155910 w 311820"/>
              <a:gd name="connsiteY10" fmla="*/ 25283 h 412669"/>
              <a:gd name="connsiteX11" fmla="*/ 25283 w 311820"/>
              <a:gd name="connsiteY11" fmla="*/ 155910 h 412669"/>
              <a:gd name="connsiteX12" fmla="*/ 40171 w 311820"/>
              <a:gd name="connsiteY12" fmla="*/ 216588 h 412669"/>
              <a:gd name="connsiteX13" fmla="*/ 152820 w 311820"/>
              <a:gd name="connsiteY13" fmla="*/ 374277 h 412669"/>
              <a:gd name="connsiteX14" fmla="*/ 159000 w 311820"/>
              <a:gd name="connsiteY14" fmla="*/ 374277 h 412669"/>
              <a:gd name="connsiteX15" fmla="*/ 271648 w 311820"/>
              <a:gd name="connsiteY15" fmla="*/ 216588 h 412669"/>
              <a:gd name="connsiteX16" fmla="*/ 286537 w 311820"/>
              <a:gd name="connsiteY16" fmla="*/ 155910 h 412669"/>
              <a:gd name="connsiteX17" fmla="*/ 155910 w 311820"/>
              <a:gd name="connsiteY17" fmla="*/ 25283 h 412669"/>
              <a:gd name="connsiteX18" fmla="*/ 155910 w 311820"/>
              <a:gd name="connsiteY18" fmla="*/ 0 h 412669"/>
              <a:gd name="connsiteX19" fmla="*/ 311820 w 311820"/>
              <a:gd name="connsiteY19" fmla="*/ 155910 h 412669"/>
              <a:gd name="connsiteX20" fmla="*/ 293560 w 311820"/>
              <a:gd name="connsiteY20" fmla="*/ 229323 h 412669"/>
              <a:gd name="connsiteX21" fmla="*/ 292249 w 311820"/>
              <a:gd name="connsiteY21" fmla="*/ 231290 h 412669"/>
              <a:gd name="connsiteX22" fmla="*/ 166678 w 311820"/>
              <a:gd name="connsiteY22" fmla="*/ 407144 h 412669"/>
              <a:gd name="connsiteX23" fmla="*/ 156003 w 311820"/>
              <a:gd name="connsiteY23" fmla="*/ 412669 h 412669"/>
              <a:gd name="connsiteX24" fmla="*/ 145329 w 311820"/>
              <a:gd name="connsiteY24" fmla="*/ 407144 h 412669"/>
              <a:gd name="connsiteX25" fmla="*/ 19664 w 311820"/>
              <a:gd name="connsiteY25" fmla="*/ 231290 h 412669"/>
              <a:gd name="connsiteX26" fmla="*/ 18353 w 311820"/>
              <a:gd name="connsiteY26" fmla="*/ 229323 h 412669"/>
              <a:gd name="connsiteX27" fmla="*/ 0 w 311820"/>
              <a:gd name="connsiteY27" fmla="*/ 155910 h 412669"/>
              <a:gd name="connsiteX28" fmla="*/ 155910 w 311820"/>
              <a:gd name="connsiteY28" fmla="*/ 0 h 412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1820" h="412669">
                <a:moveTo>
                  <a:pt x="155909" y="109559"/>
                </a:moveTo>
                <a:cubicBezTo>
                  <a:pt x="130346" y="109559"/>
                  <a:pt x="109558" y="130347"/>
                  <a:pt x="109558" y="155910"/>
                </a:cubicBezTo>
                <a:cubicBezTo>
                  <a:pt x="109558" y="181474"/>
                  <a:pt x="130346" y="202262"/>
                  <a:pt x="155909" y="202262"/>
                </a:cubicBezTo>
                <a:cubicBezTo>
                  <a:pt x="181473" y="202262"/>
                  <a:pt x="202261" y="181474"/>
                  <a:pt x="202261" y="155910"/>
                </a:cubicBezTo>
                <a:cubicBezTo>
                  <a:pt x="202261" y="130347"/>
                  <a:pt x="181473" y="109559"/>
                  <a:pt x="155909" y="109559"/>
                </a:cubicBezTo>
                <a:close/>
                <a:moveTo>
                  <a:pt x="155909" y="84276"/>
                </a:moveTo>
                <a:cubicBezTo>
                  <a:pt x="195425" y="84276"/>
                  <a:pt x="227543" y="116394"/>
                  <a:pt x="227543" y="155910"/>
                </a:cubicBezTo>
                <a:cubicBezTo>
                  <a:pt x="227543" y="195426"/>
                  <a:pt x="195425" y="227544"/>
                  <a:pt x="155909" y="227544"/>
                </a:cubicBezTo>
                <a:cubicBezTo>
                  <a:pt x="116393" y="227544"/>
                  <a:pt x="84275" y="195426"/>
                  <a:pt x="84275" y="155910"/>
                </a:cubicBezTo>
                <a:cubicBezTo>
                  <a:pt x="84275" y="116394"/>
                  <a:pt x="116393" y="84276"/>
                  <a:pt x="155909" y="84276"/>
                </a:cubicBezTo>
                <a:close/>
                <a:moveTo>
                  <a:pt x="155910" y="25283"/>
                </a:moveTo>
                <a:cubicBezTo>
                  <a:pt x="83901" y="25283"/>
                  <a:pt x="25283" y="83901"/>
                  <a:pt x="25283" y="155910"/>
                </a:cubicBezTo>
                <a:cubicBezTo>
                  <a:pt x="25283" y="177072"/>
                  <a:pt x="30433" y="198048"/>
                  <a:pt x="40171" y="216588"/>
                </a:cubicBezTo>
                <a:lnTo>
                  <a:pt x="152820" y="374277"/>
                </a:lnTo>
                <a:cubicBezTo>
                  <a:pt x="154318" y="376337"/>
                  <a:pt x="157502" y="376337"/>
                  <a:pt x="159000" y="374277"/>
                </a:cubicBezTo>
                <a:lnTo>
                  <a:pt x="271648" y="216588"/>
                </a:lnTo>
                <a:cubicBezTo>
                  <a:pt x="281387" y="197954"/>
                  <a:pt x="286537" y="177072"/>
                  <a:pt x="286537" y="155910"/>
                </a:cubicBezTo>
                <a:cubicBezTo>
                  <a:pt x="286537" y="83901"/>
                  <a:pt x="227919" y="25283"/>
                  <a:pt x="155910" y="25283"/>
                </a:cubicBezTo>
                <a:close/>
                <a:moveTo>
                  <a:pt x="155910" y="0"/>
                </a:moveTo>
                <a:cubicBezTo>
                  <a:pt x="241871" y="0"/>
                  <a:pt x="311820" y="69949"/>
                  <a:pt x="311820" y="155910"/>
                </a:cubicBezTo>
                <a:cubicBezTo>
                  <a:pt x="311820" y="181473"/>
                  <a:pt x="305452" y="206850"/>
                  <a:pt x="293560" y="229323"/>
                </a:cubicBezTo>
                <a:cubicBezTo>
                  <a:pt x="293185" y="229978"/>
                  <a:pt x="292717" y="230728"/>
                  <a:pt x="292249" y="231290"/>
                </a:cubicBezTo>
                <a:lnTo>
                  <a:pt x="166678" y="407144"/>
                </a:lnTo>
                <a:cubicBezTo>
                  <a:pt x="164244" y="410609"/>
                  <a:pt x="160217" y="412669"/>
                  <a:pt x="156003" y="412669"/>
                </a:cubicBezTo>
                <a:cubicBezTo>
                  <a:pt x="151790" y="412669"/>
                  <a:pt x="147763" y="410609"/>
                  <a:pt x="145329" y="407144"/>
                </a:cubicBezTo>
                <a:lnTo>
                  <a:pt x="19664" y="231290"/>
                </a:lnTo>
                <a:cubicBezTo>
                  <a:pt x="19196" y="230634"/>
                  <a:pt x="18728" y="229978"/>
                  <a:pt x="18353" y="229323"/>
                </a:cubicBezTo>
                <a:cubicBezTo>
                  <a:pt x="6367" y="206850"/>
                  <a:pt x="0" y="181473"/>
                  <a:pt x="0" y="155910"/>
                </a:cubicBezTo>
                <a:cubicBezTo>
                  <a:pt x="0" y="69949"/>
                  <a:pt x="69949" y="0"/>
                  <a:pt x="155910" y="0"/>
                </a:cubicBezTo>
                <a:close/>
              </a:path>
            </a:pathLst>
          </a:custGeom>
          <a:solidFill>
            <a:schemeClr val="bg1"/>
          </a:solidFill>
          <a:ln w="934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9203D65A-E609-3E8B-5AD6-CD79CA20C29E}"/>
              </a:ext>
            </a:extLst>
          </p:cNvPr>
          <p:cNvSpPr>
            <a:spLocks noChangeAspect="1"/>
          </p:cNvSpPr>
          <p:nvPr/>
        </p:nvSpPr>
        <p:spPr>
          <a:xfrm>
            <a:off x="2198905" y="4383535"/>
            <a:ext cx="178755" cy="240895"/>
          </a:xfrm>
          <a:custGeom>
            <a:avLst/>
            <a:gdLst>
              <a:gd name="connsiteX0" fmla="*/ 20601 w 294964"/>
              <a:gd name="connsiteY0" fmla="*/ 397503 h 397503"/>
              <a:gd name="connsiteX1" fmla="*/ 4682 w 294964"/>
              <a:gd name="connsiteY1" fmla="*/ 397503 h 397503"/>
              <a:gd name="connsiteX2" fmla="*/ 0 w 294964"/>
              <a:gd name="connsiteY2" fmla="*/ 392821 h 397503"/>
              <a:gd name="connsiteX3" fmla="*/ 0 w 294964"/>
              <a:gd name="connsiteY3" fmla="*/ 11708 h 397503"/>
              <a:gd name="connsiteX4" fmla="*/ 3746 w 294964"/>
              <a:gd name="connsiteY4" fmla="*/ 7120 h 397503"/>
              <a:gd name="connsiteX5" fmla="*/ 10113 w 294964"/>
              <a:gd name="connsiteY5" fmla="*/ 5809 h 397503"/>
              <a:gd name="connsiteX6" fmla="*/ 153101 w 294964"/>
              <a:gd name="connsiteY6" fmla="*/ 23320 h 397503"/>
              <a:gd name="connsiteX7" fmla="*/ 244118 w 294964"/>
              <a:gd name="connsiteY7" fmla="*/ 46448 h 397503"/>
              <a:gd name="connsiteX8" fmla="*/ 276518 w 294964"/>
              <a:gd name="connsiteY8" fmla="*/ 40175 h 397503"/>
              <a:gd name="connsiteX9" fmla="*/ 290844 w 294964"/>
              <a:gd name="connsiteY9" fmla="*/ 32590 h 397503"/>
              <a:gd name="connsiteX10" fmla="*/ 294965 w 294964"/>
              <a:gd name="connsiteY10" fmla="*/ 35118 h 397503"/>
              <a:gd name="connsiteX11" fmla="*/ 294777 w 294964"/>
              <a:gd name="connsiteY11" fmla="*/ 51505 h 397503"/>
              <a:gd name="connsiteX12" fmla="*/ 294777 w 294964"/>
              <a:gd name="connsiteY12" fmla="*/ 247773 h 397503"/>
              <a:gd name="connsiteX13" fmla="*/ 289721 w 294964"/>
              <a:gd name="connsiteY13" fmla="*/ 256107 h 397503"/>
              <a:gd name="connsiteX14" fmla="*/ 287942 w 294964"/>
              <a:gd name="connsiteY14" fmla="*/ 257044 h 397503"/>
              <a:gd name="connsiteX15" fmla="*/ 238313 w 294964"/>
              <a:gd name="connsiteY15" fmla="*/ 266595 h 397503"/>
              <a:gd name="connsiteX16" fmla="*/ 141489 w 294964"/>
              <a:gd name="connsiteY16" fmla="*/ 240938 h 397503"/>
              <a:gd name="connsiteX17" fmla="*/ 28935 w 294964"/>
              <a:gd name="connsiteY17" fmla="*/ 223146 h 397503"/>
              <a:gd name="connsiteX18" fmla="*/ 25002 w 294964"/>
              <a:gd name="connsiteY18" fmla="*/ 227735 h 397503"/>
              <a:gd name="connsiteX19" fmla="*/ 25002 w 294964"/>
              <a:gd name="connsiteY19" fmla="*/ 392821 h 397503"/>
              <a:gd name="connsiteX20" fmla="*/ 20601 w 294964"/>
              <a:gd name="connsiteY20" fmla="*/ 397503 h 397503"/>
              <a:gd name="connsiteX21" fmla="*/ 61896 w 294964"/>
              <a:gd name="connsiteY21" fmla="*/ 195054 h 397503"/>
              <a:gd name="connsiteX22" fmla="*/ 153194 w 294964"/>
              <a:gd name="connsiteY22" fmla="*/ 218371 h 397503"/>
              <a:gd name="connsiteX23" fmla="*/ 245804 w 294964"/>
              <a:gd name="connsiteY23" fmla="*/ 241031 h 397503"/>
              <a:gd name="connsiteX24" fmla="*/ 266123 w 294964"/>
              <a:gd name="connsiteY24" fmla="*/ 238035 h 397503"/>
              <a:gd name="connsiteX25" fmla="*/ 269682 w 294964"/>
              <a:gd name="connsiteY25" fmla="*/ 233446 h 397503"/>
              <a:gd name="connsiteX26" fmla="*/ 269682 w 294964"/>
              <a:gd name="connsiteY26" fmla="*/ 74353 h 397503"/>
              <a:gd name="connsiteX27" fmla="*/ 264251 w 294964"/>
              <a:gd name="connsiteY27" fmla="*/ 69765 h 397503"/>
              <a:gd name="connsiteX28" fmla="*/ 239624 w 294964"/>
              <a:gd name="connsiteY28" fmla="*/ 71825 h 397503"/>
              <a:gd name="connsiteX29" fmla="*/ 141770 w 294964"/>
              <a:gd name="connsiteY29" fmla="*/ 45887 h 397503"/>
              <a:gd name="connsiteX30" fmla="*/ 29216 w 294964"/>
              <a:gd name="connsiteY30" fmla="*/ 28095 h 397503"/>
              <a:gd name="connsiteX31" fmla="*/ 25283 w 294964"/>
              <a:gd name="connsiteY31" fmla="*/ 32683 h 397503"/>
              <a:gd name="connsiteX32" fmla="*/ 25283 w 294964"/>
              <a:gd name="connsiteY32" fmla="*/ 192713 h 397503"/>
              <a:gd name="connsiteX33" fmla="*/ 30620 w 294964"/>
              <a:gd name="connsiteY33" fmla="*/ 197302 h 397503"/>
              <a:gd name="connsiteX34" fmla="*/ 61896 w 294964"/>
              <a:gd name="connsiteY34" fmla="*/ 195054 h 39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94964" h="397503">
                <a:moveTo>
                  <a:pt x="20601" y="397503"/>
                </a:moveTo>
                <a:lnTo>
                  <a:pt x="4682" y="397503"/>
                </a:lnTo>
                <a:cubicBezTo>
                  <a:pt x="2060" y="397503"/>
                  <a:pt x="0" y="395443"/>
                  <a:pt x="0" y="392821"/>
                </a:cubicBezTo>
                <a:lnTo>
                  <a:pt x="0" y="11708"/>
                </a:lnTo>
                <a:cubicBezTo>
                  <a:pt x="0" y="9461"/>
                  <a:pt x="1592" y="7588"/>
                  <a:pt x="3746" y="7120"/>
                </a:cubicBezTo>
                <a:lnTo>
                  <a:pt x="10113" y="5809"/>
                </a:lnTo>
                <a:cubicBezTo>
                  <a:pt x="56746" y="-3555"/>
                  <a:pt x="98883" y="-4117"/>
                  <a:pt x="153101" y="23320"/>
                </a:cubicBezTo>
                <a:cubicBezTo>
                  <a:pt x="175293" y="34556"/>
                  <a:pt x="209097" y="47666"/>
                  <a:pt x="244118" y="46448"/>
                </a:cubicBezTo>
                <a:cubicBezTo>
                  <a:pt x="264157" y="45793"/>
                  <a:pt x="275675" y="40549"/>
                  <a:pt x="276518" y="40175"/>
                </a:cubicBezTo>
                <a:lnTo>
                  <a:pt x="290844" y="32590"/>
                </a:lnTo>
                <a:cubicBezTo>
                  <a:pt x="292717" y="31560"/>
                  <a:pt x="294965" y="32964"/>
                  <a:pt x="294965" y="35118"/>
                </a:cubicBezTo>
                <a:lnTo>
                  <a:pt x="294777" y="51505"/>
                </a:lnTo>
                <a:lnTo>
                  <a:pt x="294777" y="247773"/>
                </a:lnTo>
                <a:cubicBezTo>
                  <a:pt x="294777" y="251238"/>
                  <a:pt x="292811" y="254422"/>
                  <a:pt x="289721" y="256107"/>
                </a:cubicBezTo>
                <a:lnTo>
                  <a:pt x="287942" y="257044"/>
                </a:lnTo>
                <a:cubicBezTo>
                  <a:pt x="286631" y="257699"/>
                  <a:pt x="269026" y="266595"/>
                  <a:pt x="238313" y="266595"/>
                </a:cubicBezTo>
                <a:cubicBezTo>
                  <a:pt x="213873" y="266595"/>
                  <a:pt x="181005" y="260977"/>
                  <a:pt x="141489" y="240938"/>
                </a:cubicBezTo>
                <a:cubicBezTo>
                  <a:pt x="98977" y="219401"/>
                  <a:pt x="65735" y="217341"/>
                  <a:pt x="28935" y="223146"/>
                </a:cubicBezTo>
                <a:cubicBezTo>
                  <a:pt x="26687" y="223521"/>
                  <a:pt x="25002" y="225487"/>
                  <a:pt x="25002" y="227735"/>
                </a:cubicBezTo>
                <a:lnTo>
                  <a:pt x="25002" y="392821"/>
                </a:lnTo>
                <a:cubicBezTo>
                  <a:pt x="25283" y="395443"/>
                  <a:pt x="23223" y="397503"/>
                  <a:pt x="20601" y="397503"/>
                </a:cubicBezTo>
                <a:close/>
                <a:moveTo>
                  <a:pt x="61896" y="195054"/>
                </a:moveTo>
                <a:cubicBezTo>
                  <a:pt x="90269" y="195054"/>
                  <a:pt x="119390" y="201235"/>
                  <a:pt x="153194" y="218371"/>
                </a:cubicBezTo>
                <a:cubicBezTo>
                  <a:pt x="194208" y="239159"/>
                  <a:pt x="226233" y="242155"/>
                  <a:pt x="245804" y="241031"/>
                </a:cubicBezTo>
                <a:cubicBezTo>
                  <a:pt x="254231" y="240563"/>
                  <a:pt x="261067" y="239346"/>
                  <a:pt x="266123" y="238035"/>
                </a:cubicBezTo>
                <a:cubicBezTo>
                  <a:pt x="268184" y="237473"/>
                  <a:pt x="269682" y="235600"/>
                  <a:pt x="269682" y="233446"/>
                </a:cubicBezTo>
                <a:lnTo>
                  <a:pt x="269682" y="74353"/>
                </a:lnTo>
                <a:cubicBezTo>
                  <a:pt x="269682" y="71450"/>
                  <a:pt x="267060" y="69203"/>
                  <a:pt x="264251" y="69765"/>
                </a:cubicBezTo>
                <a:cubicBezTo>
                  <a:pt x="257415" y="70982"/>
                  <a:pt x="249175" y="71825"/>
                  <a:pt x="239624" y="71825"/>
                </a:cubicBezTo>
                <a:cubicBezTo>
                  <a:pt x="215090" y="71825"/>
                  <a:pt x="181848" y="66206"/>
                  <a:pt x="141770" y="45887"/>
                </a:cubicBezTo>
                <a:cubicBezTo>
                  <a:pt x="99258" y="24350"/>
                  <a:pt x="66016" y="22289"/>
                  <a:pt x="29216" y="28095"/>
                </a:cubicBezTo>
                <a:cubicBezTo>
                  <a:pt x="26968" y="28470"/>
                  <a:pt x="25283" y="30436"/>
                  <a:pt x="25283" y="32683"/>
                </a:cubicBezTo>
                <a:lnTo>
                  <a:pt x="25283" y="192713"/>
                </a:lnTo>
                <a:cubicBezTo>
                  <a:pt x="25283" y="195522"/>
                  <a:pt x="27811" y="197770"/>
                  <a:pt x="30620" y="197302"/>
                </a:cubicBezTo>
                <a:cubicBezTo>
                  <a:pt x="41108" y="195897"/>
                  <a:pt x="51408" y="195054"/>
                  <a:pt x="61896" y="195054"/>
                </a:cubicBezTo>
                <a:close/>
              </a:path>
            </a:pathLst>
          </a:custGeom>
          <a:solidFill>
            <a:schemeClr val="bg1"/>
          </a:solidFill>
          <a:ln w="934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12" name="Grafik 11" descr="Chatblase Silhouette">
            <a:extLst>
              <a:ext uri="{FF2B5EF4-FFF2-40B4-BE49-F238E27FC236}">
                <a16:creationId xmlns:a16="http://schemas.microsoft.com/office/drawing/2014/main" id="{8732233A-AE0F-094F-ADC0-AF7564470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19798" y="2205059"/>
            <a:ext cx="914400" cy="914400"/>
          </a:xfrm>
          <a:prstGeom prst="rect">
            <a:avLst/>
          </a:prstGeom>
        </p:spPr>
      </p:pic>
      <p:pic>
        <p:nvPicPr>
          <p:cNvPr id="13" name="Grafik 12" descr="Chatblase mit einfarbiger Füllung">
            <a:extLst>
              <a:ext uri="{FF2B5EF4-FFF2-40B4-BE49-F238E27FC236}">
                <a16:creationId xmlns:a16="http://schemas.microsoft.com/office/drawing/2014/main" id="{C09B5D36-AE5A-7D1E-DD25-256504C38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34198" y="1747859"/>
            <a:ext cx="914400" cy="914400"/>
          </a:xfrm>
          <a:prstGeom prst="rect">
            <a:avLst/>
          </a:prstGeom>
        </p:spPr>
      </p:pic>
      <p:pic>
        <p:nvPicPr>
          <p:cNvPr id="14" name="Grafik 13" descr="Kreise mit Pfeilen mit einfarbiger Füllung">
            <a:extLst>
              <a:ext uri="{FF2B5EF4-FFF2-40B4-BE49-F238E27FC236}">
                <a16:creationId xmlns:a16="http://schemas.microsoft.com/office/drawing/2014/main" id="{36A784A2-5F73-772C-B2A9-A3F972B1A3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83638" y="4041153"/>
            <a:ext cx="914400" cy="914400"/>
          </a:xfrm>
          <a:prstGeom prst="rect">
            <a:avLst/>
          </a:prstGeom>
        </p:spPr>
      </p:pic>
      <p:pic>
        <p:nvPicPr>
          <p:cNvPr id="15" name="Grafik 14" descr="Klassenzimmer mit einfarbiger Füllung">
            <a:extLst>
              <a:ext uri="{FF2B5EF4-FFF2-40B4-BE49-F238E27FC236}">
                <a16:creationId xmlns:a16="http://schemas.microsoft.com/office/drawing/2014/main" id="{DAA07771-ADC1-1028-08EA-8606568468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29596" y="2205059"/>
            <a:ext cx="914400" cy="914400"/>
          </a:xfrm>
          <a:prstGeom prst="rect">
            <a:avLst/>
          </a:prstGeom>
        </p:spPr>
      </p:pic>
      <p:pic>
        <p:nvPicPr>
          <p:cNvPr id="16" name="Grafik 15" descr="Klemmbrett abgehakt mit einfarbiger Füllung">
            <a:extLst>
              <a:ext uri="{FF2B5EF4-FFF2-40B4-BE49-F238E27FC236}">
                <a16:creationId xmlns:a16="http://schemas.microsoft.com/office/drawing/2014/main" id="{10A2688D-F42C-784D-4C14-8201E74A8D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61223" y="3924634"/>
            <a:ext cx="914400" cy="914400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17174D40-9CB0-1E38-D09E-427BB95169A9}"/>
              </a:ext>
            </a:extLst>
          </p:cNvPr>
          <p:cNvSpPr/>
          <p:nvPr/>
        </p:nvSpPr>
        <p:spPr>
          <a:xfrm>
            <a:off x="8821879" y="2961153"/>
            <a:ext cx="566063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7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4F9F"/>
                </a:solidFill>
                <a:effectLst/>
              </a:rPr>
              <a:t>?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F85BD8AF-738A-8782-77EF-7F075A429089}"/>
              </a:ext>
            </a:extLst>
          </p:cNvPr>
          <p:cNvSpPr txBox="1">
            <a:spLocks/>
          </p:cNvSpPr>
          <p:nvPr/>
        </p:nvSpPr>
        <p:spPr>
          <a:xfrm>
            <a:off x="1371600" y="6429989"/>
            <a:ext cx="7879976" cy="1928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/>
              <a:t>Heidi Pätzold, Nina Lewin, Berlin, 05.09.2023: Abbauender Stoffwechsel und Entstehung einer Fettleber - Mit einem Mystery das vernetzte Denken fördern</a:t>
            </a:r>
          </a:p>
        </p:txBody>
      </p:sp>
      <p:sp>
        <p:nvSpPr>
          <p:cNvPr id="10" name="Foliennummernplatzhalter 4">
            <a:extLst>
              <a:ext uri="{FF2B5EF4-FFF2-40B4-BE49-F238E27FC236}">
                <a16:creationId xmlns:a16="http://schemas.microsoft.com/office/drawing/2014/main" id="{31D0CD77-E820-46D3-E07B-BCCD4CA3227C}"/>
              </a:ext>
            </a:extLst>
          </p:cNvPr>
          <p:cNvSpPr txBox="1">
            <a:spLocks/>
          </p:cNvSpPr>
          <p:nvPr/>
        </p:nvSpPr>
        <p:spPr>
          <a:xfrm>
            <a:off x="568188" y="6424641"/>
            <a:ext cx="640773" cy="1928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/>
              <a:t>Seite </a:t>
            </a:r>
            <a:fld id="{073DE812-22F6-49E4-B754-747D11D93214}" type="slidenum">
              <a:rPr lang="de-DE" sz="900" smtClean="0"/>
              <a:pPr/>
              <a:t>15</a:t>
            </a:fld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3344917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8656949-A6DC-480C-9681-E601D4AA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Konzept und Material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937DC3-19CE-48E7-9971-03F3FCCC41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Auswertung</a:t>
            </a:r>
            <a:r>
              <a:rPr lang="en-US" dirty="0"/>
              <a:t> und </a:t>
            </a:r>
            <a:r>
              <a:rPr lang="en-US" dirty="0" err="1"/>
              <a:t>Reflexion</a:t>
            </a:r>
            <a:r>
              <a:rPr lang="en-US" dirty="0"/>
              <a:t> des </a:t>
            </a:r>
            <a:r>
              <a:rPr lang="en-US" dirty="0" err="1"/>
              <a:t>Lernprozesses</a:t>
            </a:r>
            <a:r>
              <a:rPr lang="en-US" dirty="0"/>
              <a:t>:</a:t>
            </a:r>
          </a:p>
          <a:p>
            <a:pPr lvl="1">
              <a:buSzPct val="80000"/>
              <a:buFont typeface="Courier New" panose="02070309020205020404" pitchFamily="49" charset="0"/>
              <a:buChar char="o"/>
            </a:pPr>
            <a:r>
              <a:rPr lang="en-US" dirty="0" err="1"/>
              <a:t>Feedbackbogen</a:t>
            </a:r>
            <a:endParaRPr lang="en-US" dirty="0"/>
          </a:p>
          <a:p>
            <a:pPr lvl="1">
              <a:buSzPct val="80000"/>
              <a:buFont typeface="Courier New" panose="02070309020205020404" pitchFamily="49" charset="0"/>
              <a:buChar char="o"/>
            </a:pPr>
            <a:r>
              <a:rPr lang="en-US" dirty="0" err="1"/>
              <a:t>Klausurvorbereitung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9014370-F6DB-47C3-8493-703C832F3D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015899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F9B404-DE99-46E6-B9E3-F906EFFD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667859"/>
            <a:ext cx="10895013" cy="1080000"/>
          </a:xfrm>
        </p:spPr>
        <p:txBody>
          <a:bodyPr anchor="t">
            <a:normAutofit/>
          </a:bodyPr>
          <a:lstStyle/>
          <a:p>
            <a:r>
              <a:rPr lang="de-DE" dirty="0"/>
              <a:t>Auswertung des Mysterys: Feedback durch die Lernenden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8D293A-FA74-427B-882C-E1C58F2C2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747860"/>
            <a:ext cx="5007665" cy="4165580"/>
          </a:xfrm>
        </p:spPr>
        <p:txBody>
          <a:bodyPr anchor="t">
            <a:normAutofit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e-DE" b="1" dirty="0"/>
              <a:t>Einsatz des Feedbackbogens</a:t>
            </a:r>
          </a:p>
          <a:p>
            <a:pPr>
              <a:spcAft>
                <a:spcPts val="600"/>
              </a:spcAft>
            </a:pPr>
            <a:r>
              <a:rPr lang="de-DE" dirty="0"/>
              <a:t>Zuhörende geben während des </a:t>
            </a:r>
            <a:r>
              <a:rPr lang="de-DE" b="1" dirty="0"/>
              <a:t>Museumsrundgangs</a:t>
            </a:r>
            <a:r>
              <a:rPr lang="de-DE" dirty="0"/>
              <a:t> den Präsentierenden ein </a:t>
            </a:r>
            <a:r>
              <a:rPr lang="de-DE" dirty="0">
                <a:solidFill>
                  <a:srgbClr val="FF0000"/>
                </a:solidFill>
              </a:rPr>
              <a:t>kriteriengeleitetes Feedback</a:t>
            </a:r>
          </a:p>
          <a:p>
            <a:pPr>
              <a:spcAft>
                <a:spcPts val="600"/>
              </a:spcAft>
            </a:pPr>
            <a:r>
              <a:rPr lang="de-DE" dirty="0"/>
              <a:t>Ergebnisse können im Nachgang im </a:t>
            </a:r>
            <a:r>
              <a:rPr lang="de-DE" b="1" dirty="0"/>
              <a:t>Plenum</a:t>
            </a:r>
            <a:r>
              <a:rPr lang="de-DE" dirty="0"/>
              <a:t> </a:t>
            </a:r>
            <a:r>
              <a:rPr lang="de-DE" dirty="0">
                <a:solidFill>
                  <a:srgbClr val="FF0000"/>
                </a:solidFill>
              </a:rPr>
              <a:t>reflektiert</a:t>
            </a:r>
            <a:r>
              <a:rPr lang="de-DE" dirty="0"/>
              <a:t> werden</a:t>
            </a:r>
          </a:p>
          <a:p>
            <a:pPr marL="0" indent="0">
              <a:spcAft>
                <a:spcPts val="600"/>
              </a:spcAft>
              <a:buNone/>
            </a:pPr>
            <a:endParaRPr lang="de-DE" dirty="0"/>
          </a:p>
          <a:p>
            <a:pPr marL="0" indent="0">
              <a:spcAft>
                <a:spcPts val="600"/>
              </a:spcAft>
              <a:buNone/>
            </a:pPr>
            <a:r>
              <a:rPr lang="de-DE" b="1" dirty="0"/>
              <a:t>Zielsetzung</a:t>
            </a:r>
          </a:p>
          <a:p>
            <a:pPr>
              <a:spcAft>
                <a:spcPts val="600"/>
              </a:spcAft>
            </a:pPr>
            <a:r>
              <a:rPr lang="de-DE" dirty="0"/>
              <a:t>Übernahme von </a:t>
            </a:r>
            <a:r>
              <a:rPr lang="de-DE" dirty="0">
                <a:solidFill>
                  <a:srgbClr val="FF0000"/>
                </a:solidFill>
              </a:rPr>
              <a:t>Verantwortung</a:t>
            </a:r>
            <a:r>
              <a:rPr lang="de-DE" dirty="0"/>
              <a:t> durch die Zuhörenden</a:t>
            </a:r>
          </a:p>
          <a:p>
            <a:pPr>
              <a:spcAft>
                <a:spcPts val="600"/>
              </a:spcAft>
            </a:pPr>
            <a:r>
              <a:rPr lang="de-DE" dirty="0"/>
              <a:t>Offenlegung einer </a:t>
            </a:r>
            <a:r>
              <a:rPr lang="de-DE" dirty="0">
                <a:solidFill>
                  <a:srgbClr val="FF0000"/>
                </a:solidFill>
              </a:rPr>
              <a:t>transparenten</a:t>
            </a:r>
            <a:r>
              <a:rPr lang="de-DE" b="1" dirty="0"/>
              <a:t> </a:t>
            </a:r>
            <a:r>
              <a:rPr lang="de-DE" dirty="0">
                <a:solidFill>
                  <a:srgbClr val="FF0000"/>
                </a:solidFill>
              </a:rPr>
              <a:t>Bewertung</a:t>
            </a:r>
          </a:p>
          <a:p>
            <a:pPr>
              <a:spcAft>
                <a:spcPts val="600"/>
              </a:spcAft>
            </a:pPr>
            <a:r>
              <a:rPr lang="de-DE" dirty="0"/>
              <a:t>Pflegen einer Kommunikations- und </a:t>
            </a:r>
            <a:r>
              <a:rPr lang="de-DE" dirty="0">
                <a:solidFill>
                  <a:srgbClr val="FF0000"/>
                </a:solidFill>
              </a:rPr>
              <a:t>Lobkultur</a:t>
            </a:r>
          </a:p>
          <a:p>
            <a:pPr marL="0" indent="0">
              <a:spcAft>
                <a:spcPts val="600"/>
              </a:spcAft>
              <a:buNone/>
            </a:pPr>
            <a:endParaRPr lang="de-DE" dirty="0"/>
          </a:p>
        </p:txBody>
      </p:sp>
      <p:pic>
        <p:nvPicPr>
          <p:cNvPr id="5" name="Bildplatzhalter 4" descr="Ein Bild, das Tisch enthält.&#10;&#10;Automatisch generierte Beschreibung">
            <a:extLst>
              <a:ext uri="{FF2B5EF4-FFF2-40B4-BE49-F238E27FC236}">
                <a16:creationId xmlns:a16="http://schemas.microsoft.com/office/drawing/2014/main" id="{1A048998-BFBB-F1C9-569B-94DE6A2BF96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56" b="1"/>
          <a:stretch/>
        </p:blipFill>
        <p:spPr>
          <a:xfrm>
            <a:off x="6052304" y="1751379"/>
            <a:ext cx="5713287" cy="4229294"/>
          </a:xfrm>
          <a:noFill/>
          <a:effectLst>
            <a:softEdge rad="63500"/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82BFFCB-9C90-1526-65FB-CA881EA06379}"/>
              </a:ext>
            </a:extLst>
          </p:cNvPr>
          <p:cNvSpPr txBox="1"/>
          <p:nvPr/>
        </p:nvSpPr>
        <p:spPr>
          <a:xfrm>
            <a:off x="6015228" y="5913438"/>
            <a:ext cx="31454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/>
              <a:t>Abb. 9: Feedbackbogen (Auszug), Nina Lewin, </a:t>
            </a:r>
            <a:r>
              <a:rPr lang="en-US" sz="600" u="sng" dirty="0">
                <a:solidFill>
                  <a:srgbClr val="004F9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4.0</a:t>
            </a:r>
            <a:r>
              <a:rPr lang="en-US" sz="600" u="sng" dirty="0">
                <a:solidFill>
                  <a:srgbClr val="004F9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</a:p>
          <a:p>
            <a:r>
              <a:rPr lang="de-DE" sz="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Mystery - Wieso bringt zu viel Limonade bei Katharinas Vater nicht nur die Figur aus der Form?</a:t>
            </a:r>
            <a:endParaRPr lang="de-DE" sz="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7D39F4-2B21-5FB5-0352-AD0522AC5E88}"/>
              </a:ext>
            </a:extLst>
          </p:cNvPr>
          <p:cNvSpPr txBox="1">
            <a:spLocks/>
          </p:cNvSpPr>
          <p:nvPr/>
        </p:nvSpPr>
        <p:spPr>
          <a:xfrm>
            <a:off x="1371600" y="6429989"/>
            <a:ext cx="7879976" cy="1928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/>
              <a:t>Heidi Pätzold, Nina Lewin, Berlin, 05.09.2023: Abbauender Stoffwechsel und Entstehung einer Fettleber - Mit einem Mystery das vernetzte Denken fördern</a:t>
            </a:r>
          </a:p>
        </p:txBody>
      </p: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F468C758-F729-BCD4-9172-BFB46CAD9C9B}"/>
              </a:ext>
            </a:extLst>
          </p:cNvPr>
          <p:cNvSpPr txBox="1">
            <a:spLocks/>
          </p:cNvSpPr>
          <p:nvPr/>
        </p:nvSpPr>
        <p:spPr>
          <a:xfrm>
            <a:off x="568188" y="6424641"/>
            <a:ext cx="640773" cy="1928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/>
              <a:t>Seite </a:t>
            </a:r>
            <a:fld id="{073DE812-22F6-49E4-B754-747D11D93214}" type="slidenum">
              <a:rPr lang="de-DE" sz="900" smtClean="0"/>
              <a:pPr/>
              <a:t>17</a:t>
            </a:fld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1632026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F9B404-DE99-46E6-B9E3-F906EFFD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667859"/>
            <a:ext cx="10895013" cy="1080000"/>
          </a:xfrm>
        </p:spPr>
        <p:txBody>
          <a:bodyPr anchor="t">
            <a:normAutofit/>
          </a:bodyPr>
          <a:lstStyle/>
          <a:p>
            <a:r>
              <a:rPr lang="de-DE" dirty="0"/>
              <a:t>Vertiefung der Inhalte</a:t>
            </a:r>
          </a:p>
        </p:txBody>
      </p:sp>
      <p:pic>
        <p:nvPicPr>
          <p:cNvPr id="5" name="Bildplatzhalter 4" descr="Ein Bild, das Text, Whiteboard enthält.&#10;&#10;Automatisch generierte Beschreibung">
            <a:extLst>
              <a:ext uri="{FF2B5EF4-FFF2-40B4-BE49-F238E27FC236}">
                <a16:creationId xmlns:a16="http://schemas.microsoft.com/office/drawing/2014/main" id="{F971334B-25D3-3E3F-C7A0-1269F7A99B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" r="3330"/>
          <a:stretch/>
        </p:blipFill>
        <p:spPr>
          <a:xfrm>
            <a:off x="647700" y="2024064"/>
            <a:ext cx="5255684" cy="3889375"/>
          </a:xfrm>
          <a:noFill/>
          <a:effectLst>
            <a:softEdge rad="63500"/>
          </a:effec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8D293A-FA74-427B-882C-E1C58F2C2D6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8616" y="2024064"/>
            <a:ext cx="5415704" cy="3889375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e-DE" sz="2200" b="1" dirty="0"/>
              <a:t>Spickzettelmethode</a:t>
            </a:r>
          </a:p>
          <a:p>
            <a:pPr marL="0" indent="0">
              <a:spcAft>
                <a:spcPts val="600"/>
              </a:spcAft>
              <a:buNone/>
            </a:pPr>
            <a:endParaRPr lang="de-DE" b="1" dirty="0"/>
          </a:p>
          <a:p>
            <a:pPr lvl="1">
              <a:spcAft>
                <a:spcPts val="600"/>
              </a:spcAft>
            </a:pPr>
            <a:r>
              <a:rPr lang="de-DE" sz="2200" b="1" dirty="0"/>
              <a:t>Wiederholung</a:t>
            </a:r>
            <a:r>
              <a:rPr lang="de-DE" sz="2200" dirty="0"/>
              <a:t> des Gelernten</a:t>
            </a:r>
          </a:p>
          <a:p>
            <a:pPr marL="0" indent="0">
              <a:spcAft>
                <a:spcPts val="600"/>
              </a:spcAft>
              <a:buNone/>
            </a:pPr>
            <a:endParaRPr lang="de-DE" sz="2200" dirty="0"/>
          </a:p>
          <a:p>
            <a:pPr lvl="1">
              <a:spcAft>
                <a:spcPts val="600"/>
              </a:spcAft>
            </a:pPr>
            <a:r>
              <a:rPr lang="de-DE" sz="2200" dirty="0"/>
              <a:t>Übertragen der Inhalte in eine </a:t>
            </a:r>
            <a:r>
              <a:rPr lang="de-DE" sz="2200" b="1" dirty="0"/>
              <a:t>andere Form</a:t>
            </a:r>
          </a:p>
          <a:p>
            <a:pPr marL="0" indent="0">
              <a:spcAft>
                <a:spcPts val="600"/>
              </a:spcAft>
              <a:buNone/>
            </a:pPr>
            <a:endParaRPr lang="de-DE" sz="2200" b="1" dirty="0"/>
          </a:p>
          <a:p>
            <a:pPr lvl="1">
              <a:spcAft>
                <a:spcPts val="600"/>
              </a:spcAft>
            </a:pPr>
            <a:r>
              <a:rPr lang="de-DE" sz="2200" dirty="0"/>
              <a:t>Visualisierung von Fachinhalten durch </a:t>
            </a:r>
            <a:r>
              <a:rPr lang="de-DE" sz="2200" dirty="0">
                <a:solidFill>
                  <a:srgbClr val="FF0000"/>
                </a:solidFill>
              </a:rPr>
              <a:t>Symbolik</a:t>
            </a:r>
          </a:p>
          <a:p>
            <a:pPr marL="0" indent="0">
              <a:spcAft>
                <a:spcPts val="600"/>
              </a:spcAft>
              <a:buNone/>
            </a:pPr>
            <a:endParaRPr lang="de-DE" sz="2200" dirty="0">
              <a:solidFill>
                <a:srgbClr val="FF0000"/>
              </a:solidFill>
            </a:endParaRPr>
          </a:p>
          <a:p>
            <a:pPr lvl="1">
              <a:spcAft>
                <a:spcPts val="600"/>
              </a:spcAft>
            </a:pPr>
            <a:r>
              <a:rPr lang="de-DE" sz="2200" dirty="0"/>
              <a:t>Reduktion auf das </a:t>
            </a:r>
            <a:r>
              <a:rPr lang="de-DE" sz="2200" b="1" dirty="0"/>
              <a:t>Wesentliche</a:t>
            </a:r>
            <a:r>
              <a:rPr lang="de-DE" sz="2200" dirty="0"/>
              <a:t> </a:t>
            </a:r>
          </a:p>
          <a:p>
            <a:pPr marL="0" indent="0">
              <a:spcAft>
                <a:spcPts val="600"/>
              </a:spcAft>
              <a:buNone/>
            </a:pPr>
            <a:endParaRPr lang="de-DE" sz="2200" dirty="0"/>
          </a:p>
          <a:p>
            <a:pPr lvl="1">
              <a:spcAft>
                <a:spcPts val="600"/>
              </a:spcAft>
            </a:pPr>
            <a:r>
              <a:rPr lang="de-DE" sz="2200" dirty="0"/>
              <a:t>Klausurvorbereitung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847FB14-CED7-3540-39B6-E112893141B7}"/>
              </a:ext>
            </a:extLst>
          </p:cNvPr>
          <p:cNvSpPr txBox="1"/>
          <p:nvPr/>
        </p:nvSpPr>
        <p:spPr>
          <a:xfrm>
            <a:off x="647699" y="5821106"/>
            <a:ext cx="519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700" dirty="0"/>
              <a:t>Abb. 10: Spickzettel Mystery, Heidi Pätzold, </a:t>
            </a:r>
            <a:r>
              <a:rPr lang="en-US" sz="700" u="sng" dirty="0">
                <a:solidFill>
                  <a:srgbClr val="004F9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4.0</a:t>
            </a:r>
            <a:r>
              <a:rPr lang="en-US" sz="700" u="sng" dirty="0">
                <a:solidFill>
                  <a:srgbClr val="004F9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700" u="sng" dirty="0">
                <a:solidFill>
                  <a:srgbClr val="004F9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de-DE" sz="700" dirty="0" err="1"/>
              <a:t>bbauender</a:t>
            </a:r>
            <a:r>
              <a:rPr lang="de-DE" sz="700" dirty="0"/>
              <a:t> Stoffwechsel und Entstehung einer Fettleber</a:t>
            </a:r>
            <a:br>
              <a:rPr lang="de-DE" sz="700" dirty="0"/>
            </a:br>
            <a:r>
              <a:rPr lang="de-DE" sz="700" b="0" dirty="0"/>
              <a:t>Mit einem Mystery das vernetzte Denken fördern, 05.09.2023</a:t>
            </a:r>
            <a:r>
              <a:rPr lang="de-DE" sz="700" dirty="0">
                <a:solidFill>
                  <a:srgbClr val="004F9F"/>
                </a:solidFill>
              </a:rPr>
              <a:t> 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0B023DA1-8E0F-7A3B-877B-80F67E949221}"/>
              </a:ext>
            </a:extLst>
          </p:cNvPr>
          <p:cNvSpPr txBox="1">
            <a:spLocks/>
          </p:cNvSpPr>
          <p:nvPr/>
        </p:nvSpPr>
        <p:spPr>
          <a:xfrm>
            <a:off x="1371600" y="6429989"/>
            <a:ext cx="7879976" cy="1928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/>
              <a:t>Heidi Pätzold, Nina Lewin, Berlin, 05.09.2023: Abbauender Stoffwechsel und Entstehung einer Fettleber - Mit einem Mystery das vernetzte Denken fördern</a:t>
            </a:r>
          </a:p>
        </p:txBody>
      </p: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9E1BA7BC-F52D-45EE-57FA-738427EE4E18}"/>
              </a:ext>
            </a:extLst>
          </p:cNvPr>
          <p:cNvSpPr txBox="1">
            <a:spLocks/>
          </p:cNvSpPr>
          <p:nvPr/>
        </p:nvSpPr>
        <p:spPr>
          <a:xfrm>
            <a:off x="568188" y="6424641"/>
            <a:ext cx="640773" cy="1928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/>
              <a:t>Seite </a:t>
            </a:r>
            <a:fld id="{073DE812-22F6-49E4-B754-747D11D93214}" type="slidenum">
              <a:rPr lang="de-DE" sz="900" smtClean="0"/>
              <a:pPr/>
              <a:t>18</a:t>
            </a:fld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2121516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8656949-A6DC-480C-9681-E601D4AA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Ergänzung und Vertiefung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937DC3-19CE-48E7-9971-03F3FCCC41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Möglichkeiten</a:t>
            </a:r>
            <a:r>
              <a:rPr lang="en-US" dirty="0"/>
              <a:t> der </a:t>
            </a:r>
            <a:r>
              <a:rPr lang="en-US" dirty="0" err="1"/>
              <a:t>Leistungsbewertung</a:t>
            </a:r>
            <a:endParaRPr lang="de-DE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9014370-F6DB-47C3-8493-703C832F3D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392765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3288D8-0D06-43FC-9A93-01F5D154D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A8BA80-B284-4A33-9637-408B41F5F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39" y="1359299"/>
            <a:ext cx="5967924" cy="3889375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latin typeface="+mj-lt"/>
              </a:rPr>
              <a:t>1. Hintergrund</a:t>
            </a:r>
          </a:p>
          <a:p>
            <a:pPr>
              <a:buFontTx/>
              <a:buChar char="-"/>
            </a:pPr>
            <a:r>
              <a:rPr lang="de-DE" dirty="0"/>
              <a:t>Einordnung in den Rahmenlehrplan</a:t>
            </a:r>
          </a:p>
          <a:p>
            <a:pPr>
              <a:buFontTx/>
              <a:buChar char="-"/>
            </a:pPr>
            <a:r>
              <a:rPr lang="de-DE" dirty="0"/>
              <a:t>Kontext Fettleber</a:t>
            </a:r>
          </a:p>
          <a:p>
            <a:pPr>
              <a:buFontTx/>
              <a:buChar char="-"/>
            </a:pPr>
            <a:r>
              <a:rPr lang="de-DE" dirty="0"/>
              <a:t>Methode Mystery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2. Konzept und Material der Lernaufgabe</a:t>
            </a:r>
          </a:p>
          <a:p>
            <a:pPr>
              <a:buFontTx/>
              <a:buChar char="-"/>
            </a:pPr>
            <a:r>
              <a:rPr lang="de-DE" dirty="0"/>
              <a:t>Vorstellung und Ausprobieren der Materialien der Lernaufgabe</a:t>
            </a:r>
          </a:p>
          <a:p>
            <a:pPr>
              <a:buFontTx/>
              <a:buChar char="-"/>
            </a:pPr>
            <a:r>
              <a:rPr lang="de-DE" dirty="0"/>
              <a:t>Überlegungen zur Auswertung im Unterricht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3. Ergänzung und Vertiefung</a:t>
            </a:r>
          </a:p>
          <a:p>
            <a:pPr>
              <a:buFontTx/>
              <a:buChar char="-"/>
            </a:pPr>
            <a:r>
              <a:rPr lang="de-DE" dirty="0"/>
              <a:t>Möglichkeiten der Leistungsbewertung</a:t>
            </a:r>
          </a:p>
          <a:p>
            <a:pPr>
              <a:buFontTx/>
              <a:buChar char="-"/>
            </a:pPr>
            <a:r>
              <a:rPr lang="de-DE" dirty="0"/>
              <a:t>Gegenüberstellung der Vor- und Nachteile der Methode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52194D5-B075-44C0-B65B-CCED7705F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6429989"/>
            <a:ext cx="8618220" cy="192887"/>
          </a:xfrm>
        </p:spPr>
        <p:txBody>
          <a:bodyPr/>
          <a:lstStyle/>
          <a:p>
            <a:r>
              <a:rPr lang="de-DE" dirty="0"/>
              <a:t>Heidi Pätzold, Nina Lewin; Berlin, 05.09.2023: Abbauender Stoffwechsel und Entstehung einer Fettleber - Mit einem Mystery das vernetzte Denken fördern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131D95-B308-438B-BA14-4CBFDB7E3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700" y="6476497"/>
            <a:ext cx="640773" cy="192887"/>
          </a:xfrm>
        </p:spPr>
        <p:txBody>
          <a:bodyPr/>
          <a:lstStyle/>
          <a:p>
            <a:r>
              <a:rPr lang="de-DE" dirty="0"/>
              <a:t>Seite </a:t>
            </a:r>
            <a:fld id="{073DE812-22F6-49E4-B754-747D11D93214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7E447B0-6E88-9E7D-5296-93311CD0A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847" y="751493"/>
            <a:ext cx="2489200" cy="23749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A2D037A-680E-6C74-3371-2557799EB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7935" y="1398571"/>
            <a:ext cx="1460500" cy="1930400"/>
          </a:xfrm>
          <a:prstGeom prst="rect">
            <a:avLst/>
          </a:prstGeom>
        </p:spPr>
      </p:pic>
      <p:pic>
        <p:nvPicPr>
          <p:cNvPr id="12" name="Grafik 11" descr="Ein Bild, das Kleidung, Cartoon, oben, Ärmel enthält.&#10;&#10;Automatisch generierte Beschreibung">
            <a:extLst>
              <a:ext uri="{FF2B5EF4-FFF2-40B4-BE49-F238E27FC236}">
                <a16:creationId xmlns:a16="http://schemas.microsoft.com/office/drawing/2014/main" id="{4E4B608C-4E67-EFF6-1507-30E90AA417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345" y="3429000"/>
            <a:ext cx="3789574" cy="242532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B54B7D4-E157-9C73-97F6-22ED48DFE4B3}"/>
              </a:ext>
            </a:extLst>
          </p:cNvPr>
          <p:cNvSpPr txBox="1"/>
          <p:nvPr/>
        </p:nvSpPr>
        <p:spPr>
          <a:xfrm>
            <a:off x="6357169" y="3081507"/>
            <a:ext cx="291297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/>
              <a:t>Abb. 1: Hamburger in Munich, </a:t>
            </a:r>
            <a:r>
              <a:rPr lang="de-DE" sz="700" u="none" dirty="0"/>
              <a:t>JIP</a:t>
            </a:r>
            <a:r>
              <a:rPr lang="de-DE" sz="700" dirty="0"/>
              <a:t>, </a:t>
            </a:r>
            <a:r>
              <a:rPr lang="en-US" sz="700" u="sng" dirty="0">
                <a:solidFill>
                  <a:srgbClr val="004F9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4.0</a:t>
            </a:r>
            <a:r>
              <a:rPr lang="en-US" sz="7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</a:t>
            </a:r>
            <a:r>
              <a:rPr lang="en-US" sz="700" dirty="0">
                <a:solidFill>
                  <a:srgbClr val="004F9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700" dirty="0">
                <a:solidFill>
                  <a:srgbClr val="004F9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via Wikimedia Commons</a:t>
            </a:r>
            <a:endParaRPr lang="de-DE" sz="700" dirty="0">
              <a:solidFill>
                <a:srgbClr val="004F9F"/>
              </a:solidFill>
            </a:endParaRPr>
          </a:p>
          <a:p>
            <a:pPr algn="l"/>
            <a:endParaRPr lang="de-DE" sz="1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F7C2817-B4FD-D9A3-89FB-9CC615B1DA4D}"/>
              </a:ext>
            </a:extLst>
          </p:cNvPr>
          <p:cNvSpPr txBox="1"/>
          <p:nvPr/>
        </p:nvSpPr>
        <p:spPr>
          <a:xfrm>
            <a:off x="7990702" y="5859322"/>
            <a:ext cx="272863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/>
              <a:t>Abb. 2: Fettleber, </a:t>
            </a:r>
            <a:r>
              <a:rPr lang="en-US" sz="7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myupchair</a:t>
            </a:r>
            <a:r>
              <a:rPr lang="en-US" sz="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700" u="sng" dirty="0">
                <a:solidFill>
                  <a:srgbClr val="004F9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4.0</a:t>
            </a:r>
            <a:r>
              <a:rPr lang="en-US" sz="700" dirty="0">
                <a:solidFill>
                  <a:srgbClr val="004F9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700" u="sng" dirty="0">
                <a:solidFill>
                  <a:srgbClr val="004F9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via Wikimedia Commons</a:t>
            </a:r>
            <a:r>
              <a:rPr lang="de-DE" sz="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9603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87CF2D-C619-41AE-AB8F-4410D020A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Mystery und Leistungsbewertung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D4D4D4-0612-4A79-A15C-713576CD4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99" y="1458580"/>
            <a:ext cx="5255684" cy="1801978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latin typeface="+mj-lt"/>
              </a:rPr>
              <a:t>Die Bewertung sollte produktorientiert…</a:t>
            </a:r>
          </a:p>
          <a:p>
            <a:pPr marL="0" indent="0">
              <a:buNone/>
            </a:pPr>
            <a:endParaRPr lang="de-DE" dirty="0">
              <a:latin typeface="+mj-lt"/>
            </a:endParaRPr>
          </a:p>
          <a:p>
            <a:pPr marL="0" indent="0">
              <a:buNone/>
            </a:pPr>
            <a:r>
              <a:rPr lang="de-DE" dirty="0">
                <a:solidFill>
                  <a:srgbClr val="FF0000"/>
                </a:solidFill>
                <a:latin typeface="+mj-lt"/>
              </a:rPr>
              <a:t>Produkt(e)</a:t>
            </a:r>
            <a:r>
              <a:rPr lang="de-DE" dirty="0">
                <a:latin typeface="+mj-lt"/>
              </a:rPr>
              <a:t>:</a:t>
            </a:r>
          </a:p>
          <a:p>
            <a:r>
              <a:rPr lang="de-DE" dirty="0">
                <a:latin typeface="+mj-lt"/>
              </a:rPr>
              <a:t>Plakat (und Präsentation)</a:t>
            </a:r>
          </a:p>
          <a:p>
            <a:r>
              <a:rPr lang="de-DE" dirty="0">
                <a:latin typeface="+mj-lt"/>
              </a:rPr>
              <a:t>Schriftliche Beantwortung der Leitfrage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19B10BE-475B-47E4-B76C-F9D7768E9B7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15575" y="1458581"/>
            <a:ext cx="5254096" cy="1970420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latin typeface="+mj-lt"/>
              </a:rPr>
              <a:t>… und prozessorientiert erfolgen</a:t>
            </a:r>
            <a:endParaRPr lang="de-DE" dirty="0">
              <a:latin typeface="+mj-lt"/>
            </a:endParaRPr>
          </a:p>
          <a:p>
            <a:pPr marL="0" indent="0">
              <a:buNone/>
            </a:pPr>
            <a:endParaRPr lang="de-DE" dirty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r>
              <a:rPr lang="de-DE" dirty="0">
                <a:solidFill>
                  <a:srgbClr val="FF0000"/>
                </a:solidFill>
                <a:latin typeface="+mj-lt"/>
              </a:rPr>
              <a:t>Prozess:</a:t>
            </a:r>
          </a:p>
          <a:p>
            <a:r>
              <a:rPr lang="de-DE" dirty="0">
                <a:latin typeface="+mj-lt"/>
              </a:rPr>
              <a:t>Zielgerichtetheit </a:t>
            </a:r>
          </a:p>
          <a:p>
            <a:r>
              <a:rPr lang="de-DE" dirty="0">
                <a:latin typeface="+mj-lt"/>
              </a:rPr>
              <a:t>Teamkompetenz (Kommunikations-, Konfliktlösungs-, bzw. Vermittlungsfähigkeit)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203B799-A2C2-5AD3-A93A-2CFB6C4F9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41" y="2941303"/>
            <a:ext cx="5562600" cy="3100787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7E64FE8-25B5-2791-F8AE-6702E2390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575" y="3280949"/>
            <a:ext cx="5046677" cy="276114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5A7B3A8-C44E-4AB9-69E2-3415EEF495CB}"/>
              </a:ext>
            </a:extLst>
          </p:cNvPr>
          <p:cNvSpPr txBox="1"/>
          <p:nvPr/>
        </p:nvSpPr>
        <p:spPr>
          <a:xfrm>
            <a:off x="575637" y="6006180"/>
            <a:ext cx="5481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/>
              <a:t>Abb. 11: Leistungsbewertung Mystery (Beispiel 1), Heidi Pätzold, </a:t>
            </a:r>
            <a:r>
              <a:rPr lang="en-US" sz="600" u="sng" dirty="0">
                <a:solidFill>
                  <a:srgbClr val="004F9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4.0</a:t>
            </a:r>
            <a:r>
              <a:rPr lang="en-US" sz="600" u="sng" dirty="0">
                <a:solidFill>
                  <a:srgbClr val="004F9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 </a:t>
            </a:r>
          </a:p>
          <a:p>
            <a:r>
              <a:rPr lang="de-DE" sz="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Mystery - Wieso bringt zu viel Limonade bei Katharinas Vater nicht nur die Figur aus der Form?</a:t>
            </a:r>
            <a:endParaRPr lang="de-DE" sz="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F1015EA-F942-5E4F-EB27-05701019A445}"/>
              </a:ext>
            </a:extLst>
          </p:cNvPr>
          <p:cNvSpPr txBox="1"/>
          <p:nvPr/>
        </p:nvSpPr>
        <p:spPr>
          <a:xfrm>
            <a:off x="6315575" y="6050400"/>
            <a:ext cx="31454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/>
              <a:t>Abb. 12: Leistungsbewertung Mystery (Beispiel 2), Heidi Pätzold, </a:t>
            </a:r>
            <a:r>
              <a:rPr lang="en-US" sz="600" u="sng" dirty="0">
                <a:solidFill>
                  <a:srgbClr val="004F9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4.0</a:t>
            </a:r>
            <a:r>
              <a:rPr lang="en-US" sz="600" u="sng" dirty="0">
                <a:solidFill>
                  <a:srgbClr val="004F9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</a:p>
          <a:p>
            <a:r>
              <a:rPr lang="de-DE" sz="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Mystery - Wieso bringt zu viel Limonade bei Katharinas Vater nicht nur die Figur aus der Form?</a:t>
            </a:r>
            <a:endParaRPr lang="de-DE" sz="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93051C03-84E0-6826-57EC-99789DF1E589}"/>
              </a:ext>
            </a:extLst>
          </p:cNvPr>
          <p:cNvSpPr txBox="1">
            <a:spLocks/>
          </p:cNvSpPr>
          <p:nvPr/>
        </p:nvSpPr>
        <p:spPr>
          <a:xfrm>
            <a:off x="1371600" y="6429989"/>
            <a:ext cx="7879976" cy="1928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/>
              <a:t>Heidi Pätzold, Nina Lewin, Berlin, 05.09.2023: Abbauender Stoffwechsel und Entstehung einer Fettleber - Mit einem Mystery das vernetzte Denken fördern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D41D9545-1D43-954D-9811-B8909A50D38A}"/>
              </a:ext>
            </a:extLst>
          </p:cNvPr>
          <p:cNvSpPr txBox="1">
            <a:spLocks/>
          </p:cNvSpPr>
          <p:nvPr/>
        </p:nvSpPr>
        <p:spPr>
          <a:xfrm>
            <a:off x="568188" y="6424641"/>
            <a:ext cx="640773" cy="1928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/>
              <a:t>Seite </a:t>
            </a:r>
            <a:fld id="{073DE812-22F6-49E4-B754-747D11D93214}" type="slidenum">
              <a:rPr lang="de-DE" sz="900" smtClean="0"/>
              <a:pPr/>
              <a:t>20</a:t>
            </a:fld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2779930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8656949-A6DC-480C-9681-E601D4AA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Methode Mystery - Reflexion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937DC3-19CE-48E7-9971-03F3FCCC41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Ein </a:t>
            </a:r>
            <a:r>
              <a:rPr lang="en-US" dirty="0" err="1"/>
              <a:t>praxisbezogener</a:t>
            </a:r>
            <a:r>
              <a:rPr lang="en-US" dirty="0"/>
              <a:t> </a:t>
            </a:r>
            <a:r>
              <a:rPr lang="en-US" dirty="0" err="1"/>
              <a:t>Blick</a:t>
            </a:r>
            <a:r>
              <a:rPr lang="en-US" dirty="0"/>
              <a:t> auf die </a:t>
            </a:r>
            <a:r>
              <a:rPr lang="en-US" dirty="0" err="1"/>
              <a:t>Vor</a:t>
            </a:r>
            <a:r>
              <a:rPr lang="en-US" dirty="0"/>
              <a:t>- und </a:t>
            </a:r>
            <a:r>
              <a:rPr lang="en-US" dirty="0" err="1"/>
              <a:t>Nachteile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9014370-F6DB-47C3-8493-703C832F3D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926823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3288D8-0D06-43FC-9A93-01F5D154D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Methode Mystery –</a:t>
            </a:r>
            <a:br>
              <a:rPr lang="de-DE" dirty="0"/>
            </a:br>
            <a:r>
              <a:rPr lang="de-DE" dirty="0"/>
              <a:t>ein praxisbezogener Blick auf die Vor- und Nachteile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52194D5-B075-44C0-B65B-CCED7705F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6429989"/>
            <a:ext cx="8618220" cy="192887"/>
          </a:xfrm>
        </p:spPr>
        <p:txBody>
          <a:bodyPr/>
          <a:lstStyle/>
          <a:p>
            <a:r>
              <a:rPr lang="de-DE" dirty="0"/>
              <a:t>Heidi Pätzold, Nina Lewin, Berlin, 05.09.2023: Abbauender Stoffwechsel und Entstehung einer Fettleber - Mit einem Mystery das vernetzte Denken fördern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131D95-B308-438B-BA14-4CBFDB7E3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699" y="6479684"/>
            <a:ext cx="640773" cy="192887"/>
          </a:xfrm>
        </p:spPr>
        <p:txBody>
          <a:bodyPr/>
          <a:lstStyle/>
          <a:p>
            <a:r>
              <a:rPr lang="de-DE" dirty="0"/>
              <a:t>Seite </a:t>
            </a:r>
            <a:fld id="{073DE812-22F6-49E4-B754-747D11D93214}" type="slidenum">
              <a:rPr lang="de-DE" smtClean="0"/>
              <a:pPr/>
              <a:t>22</a:t>
            </a:fld>
            <a:endParaRPr lang="de-DE" dirty="0"/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8F87BF21-A6ED-34A4-3A6D-0CA6349AB9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2935937"/>
              </p:ext>
            </p:extLst>
          </p:nvPr>
        </p:nvGraphicFramePr>
        <p:xfrm>
          <a:off x="647700" y="2024063"/>
          <a:ext cx="10895013" cy="3889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44886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3288D8-0D06-43FC-9A93-01F5D154D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Methode Mystery –</a:t>
            </a:r>
            <a:br>
              <a:rPr lang="de-DE" dirty="0"/>
            </a:br>
            <a:r>
              <a:rPr lang="de-DE" dirty="0"/>
              <a:t>ein praxisbezogener Blick auf die Vor- und Nachteile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52194D5-B075-44C0-B65B-CCED7705F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6429989"/>
            <a:ext cx="8618220" cy="192887"/>
          </a:xfrm>
        </p:spPr>
        <p:txBody>
          <a:bodyPr/>
          <a:lstStyle/>
          <a:p>
            <a:r>
              <a:rPr lang="de-DE" dirty="0"/>
              <a:t>Heidi Pätzold, Nina Lewin, Berlin, 05.09.2023: Abbauender Stoffwechsel und Entstehung einer Fettleber - Mit einem Mystery das vernetzte Denken fördern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131D95-B308-438B-BA14-4CBFDB7E3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699" y="6479684"/>
            <a:ext cx="640773" cy="192887"/>
          </a:xfrm>
        </p:spPr>
        <p:txBody>
          <a:bodyPr/>
          <a:lstStyle/>
          <a:p>
            <a:r>
              <a:rPr lang="de-DE" dirty="0"/>
              <a:t>Seite </a:t>
            </a:r>
            <a:fld id="{073DE812-22F6-49E4-B754-747D11D93214}" type="slidenum">
              <a:rPr lang="de-DE" smtClean="0"/>
              <a:pPr/>
              <a:t>23</a:t>
            </a:fld>
            <a:endParaRPr lang="de-DE" dirty="0"/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8F87BF21-A6ED-34A4-3A6D-0CA6349AB9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13339"/>
              </p:ext>
            </p:extLst>
          </p:nvPr>
        </p:nvGraphicFramePr>
        <p:xfrm>
          <a:off x="647700" y="2024063"/>
          <a:ext cx="10895013" cy="3889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Gleichschenkliges Dreieck 2">
            <a:extLst>
              <a:ext uri="{FF2B5EF4-FFF2-40B4-BE49-F238E27FC236}">
                <a16:creationId xmlns:a16="http://schemas.microsoft.com/office/drawing/2014/main" id="{976FC9BC-7121-F989-FAE1-EAC7A28673F0}"/>
              </a:ext>
            </a:extLst>
          </p:cNvPr>
          <p:cNvSpPr/>
          <p:nvPr/>
        </p:nvSpPr>
        <p:spPr>
          <a:xfrm>
            <a:off x="5803502" y="5330032"/>
            <a:ext cx="583406" cy="583406"/>
          </a:xfrm>
          <a:prstGeom prst="triangle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B1A61A1-73D5-163E-B301-1B2D2B3EB8A1}"/>
              </a:ext>
            </a:extLst>
          </p:cNvPr>
          <p:cNvSpPr/>
          <p:nvPr/>
        </p:nvSpPr>
        <p:spPr>
          <a:xfrm rot="21360000">
            <a:off x="4344452" y="5055784"/>
            <a:ext cx="3501506" cy="244849"/>
          </a:xfrm>
          <a:prstGeom prst="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857671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3288D8-0D06-43FC-9A93-01F5D154D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Methode Mystery –</a:t>
            </a:r>
            <a:br>
              <a:rPr lang="de-DE" dirty="0"/>
            </a:br>
            <a:r>
              <a:rPr lang="de-DE" dirty="0"/>
              <a:t>ein praxisbezogener Blick auf die Vor- und Nachteile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52194D5-B075-44C0-B65B-CCED7705F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6429989"/>
            <a:ext cx="8618220" cy="192887"/>
          </a:xfrm>
        </p:spPr>
        <p:txBody>
          <a:bodyPr/>
          <a:lstStyle/>
          <a:p>
            <a:r>
              <a:rPr lang="de-DE" dirty="0"/>
              <a:t>Heidi Pätzold, Nina Lewin, Berlin, 05.09.2023: Abbauender Stoffwechsel und Entstehung einer Fettleber - Mit einem Mystery das vernetzte Denken fördern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131D95-B308-438B-BA14-4CBFDB7E3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699" y="6479684"/>
            <a:ext cx="640773" cy="192887"/>
          </a:xfrm>
        </p:spPr>
        <p:txBody>
          <a:bodyPr/>
          <a:lstStyle/>
          <a:p>
            <a:r>
              <a:rPr lang="de-DE"/>
              <a:t>Seite </a:t>
            </a:r>
            <a:fld id="{073DE812-22F6-49E4-B754-747D11D93214}" type="slidenum">
              <a:rPr lang="de-DE" smtClean="0"/>
              <a:pPr/>
              <a:t>24</a:t>
            </a:fld>
            <a:endParaRPr lang="de-DE"/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8F87BF21-A6ED-34A4-3A6D-0CA6349AB9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5745646"/>
              </p:ext>
            </p:extLst>
          </p:nvPr>
        </p:nvGraphicFramePr>
        <p:xfrm>
          <a:off x="647700" y="2024063"/>
          <a:ext cx="10895013" cy="3889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Gleichschenkliges Dreieck 17">
            <a:extLst>
              <a:ext uri="{FF2B5EF4-FFF2-40B4-BE49-F238E27FC236}">
                <a16:creationId xmlns:a16="http://schemas.microsoft.com/office/drawing/2014/main" id="{6E8E3C94-B8F9-D323-D7E7-13941AA208BC}"/>
              </a:ext>
            </a:extLst>
          </p:cNvPr>
          <p:cNvSpPr/>
          <p:nvPr/>
        </p:nvSpPr>
        <p:spPr>
          <a:xfrm>
            <a:off x="5798102" y="5314130"/>
            <a:ext cx="583406" cy="583406"/>
          </a:xfrm>
          <a:prstGeom prst="triangle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E19C56E7-0F1D-1471-7F46-018AC5622D57}"/>
              </a:ext>
            </a:extLst>
          </p:cNvPr>
          <p:cNvSpPr/>
          <p:nvPr/>
        </p:nvSpPr>
        <p:spPr>
          <a:xfrm rot="21360000">
            <a:off x="4344452" y="5079637"/>
            <a:ext cx="3501506" cy="244849"/>
          </a:xfrm>
          <a:prstGeom prst="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152030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3288D8-0D06-43FC-9A93-01F5D154D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Methode Mystery –</a:t>
            </a:r>
            <a:br>
              <a:rPr lang="de-DE" dirty="0"/>
            </a:br>
            <a:r>
              <a:rPr lang="de-DE" dirty="0"/>
              <a:t>ein praxisbezogener Blick auf die Vor- und Nachteile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52194D5-B075-44C0-B65B-CCED7705F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6429989"/>
            <a:ext cx="8618220" cy="192887"/>
          </a:xfrm>
        </p:spPr>
        <p:txBody>
          <a:bodyPr/>
          <a:lstStyle/>
          <a:p>
            <a:r>
              <a:rPr lang="de-DE" dirty="0"/>
              <a:t>Heidi Pätzold, Nina Lewin, Berlin, 05.09.2023: Abbauender Stoffwechsel und Entstehung einer Fettleber - Mit einem Mystery das vernetzte Denken fördern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131D95-B308-438B-BA14-4CBFDB7E3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699" y="6479684"/>
            <a:ext cx="640773" cy="192887"/>
          </a:xfrm>
        </p:spPr>
        <p:txBody>
          <a:bodyPr/>
          <a:lstStyle/>
          <a:p>
            <a:r>
              <a:rPr lang="de-DE" dirty="0"/>
              <a:t>Seite </a:t>
            </a:r>
            <a:fld id="{073DE812-22F6-49E4-B754-747D11D93214}" type="slidenum">
              <a:rPr lang="de-DE" smtClean="0"/>
              <a:pPr/>
              <a:t>25</a:t>
            </a:fld>
            <a:endParaRPr lang="de-DE" dirty="0"/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8F87BF21-A6ED-34A4-3A6D-0CA6349AB9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147720"/>
              </p:ext>
            </p:extLst>
          </p:nvPr>
        </p:nvGraphicFramePr>
        <p:xfrm>
          <a:off x="647700" y="2024063"/>
          <a:ext cx="10895013" cy="3889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Gleichschenkliges Dreieck 11">
            <a:extLst>
              <a:ext uri="{FF2B5EF4-FFF2-40B4-BE49-F238E27FC236}">
                <a16:creationId xmlns:a16="http://schemas.microsoft.com/office/drawing/2014/main" id="{2A174A89-0861-9C4A-A73C-0E653C66EDCA}"/>
              </a:ext>
            </a:extLst>
          </p:cNvPr>
          <p:cNvSpPr/>
          <p:nvPr/>
        </p:nvSpPr>
        <p:spPr>
          <a:xfrm>
            <a:off x="5803502" y="5330032"/>
            <a:ext cx="583406" cy="583406"/>
          </a:xfrm>
          <a:prstGeom prst="triangle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345D9680-3C9D-C97A-6DD4-D0109FDB4E8F}"/>
              </a:ext>
            </a:extLst>
          </p:cNvPr>
          <p:cNvSpPr/>
          <p:nvPr/>
        </p:nvSpPr>
        <p:spPr>
          <a:xfrm rot="21360000">
            <a:off x="4344452" y="5079637"/>
            <a:ext cx="3501506" cy="244849"/>
          </a:xfrm>
          <a:prstGeom prst="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873390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3288D8-0D06-43FC-9A93-01F5D154D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Methode Mystery –</a:t>
            </a:r>
            <a:br>
              <a:rPr lang="de-DE" dirty="0"/>
            </a:br>
            <a:r>
              <a:rPr lang="de-DE" dirty="0"/>
              <a:t>ein praxisbezogener Blick auf die Vor- und Nachteile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52194D5-B075-44C0-B65B-CCED7705F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6429989"/>
            <a:ext cx="8618220" cy="192887"/>
          </a:xfrm>
        </p:spPr>
        <p:txBody>
          <a:bodyPr/>
          <a:lstStyle/>
          <a:p>
            <a:r>
              <a:rPr lang="de-DE" dirty="0"/>
              <a:t>Heidi Pätzold, Nina Lewin, Berlin, 05.09.2023:Abbauender Stoffwechsel und Entstehung einer Fettleber - Mit einem Mystery das vernetzte Denken fördern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131D95-B308-438B-BA14-4CBFDB7E3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699" y="6479684"/>
            <a:ext cx="640773" cy="192887"/>
          </a:xfrm>
        </p:spPr>
        <p:txBody>
          <a:bodyPr/>
          <a:lstStyle/>
          <a:p>
            <a:r>
              <a:rPr lang="de-DE"/>
              <a:t>Seite </a:t>
            </a:r>
            <a:fld id="{073DE812-22F6-49E4-B754-747D11D93214}" type="slidenum">
              <a:rPr lang="de-DE" smtClean="0"/>
              <a:pPr/>
              <a:t>26</a:t>
            </a:fld>
            <a:endParaRPr lang="de-DE"/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8F87BF21-A6ED-34A4-3A6D-0CA6349AB9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0107650"/>
              </p:ext>
            </p:extLst>
          </p:nvPr>
        </p:nvGraphicFramePr>
        <p:xfrm>
          <a:off x="647700" y="2024063"/>
          <a:ext cx="10895013" cy="3889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Gleichschenkliges Dreieck 11">
            <a:extLst>
              <a:ext uri="{FF2B5EF4-FFF2-40B4-BE49-F238E27FC236}">
                <a16:creationId xmlns:a16="http://schemas.microsoft.com/office/drawing/2014/main" id="{03F039AA-EC07-847D-EFF3-C3D96B757371}"/>
              </a:ext>
            </a:extLst>
          </p:cNvPr>
          <p:cNvSpPr/>
          <p:nvPr/>
        </p:nvSpPr>
        <p:spPr>
          <a:xfrm>
            <a:off x="5803502" y="5330032"/>
            <a:ext cx="583406" cy="583406"/>
          </a:xfrm>
          <a:prstGeom prst="triangle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312F47A2-B162-6C07-F32A-12D11DC0EC45}"/>
              </a:ext>
            </a:extLst>
          </p:cNvPr>
          <p:cNvSpPr/>
          <p:nvPr/>
        </p:nvSpPr>
        <p:spPr>
          <a:xfrm rot="21360000">
            <a:off x="4344452" y="5079637"/>
            <a:ext cx="3501506" cy="244849"/>
          </a:xfrm>
          <a:prstGeom prst="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911463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3288D8-0D06-43FC-9A93-01F5D154D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Methode Mystery –</a:t>
            </a:r>
            <a:br>
              <a:rPr lang="de-DE" dirty="0"/>
            </a:br>
            <a:r>
              <a:rPr lang="de-DE" dirty="0"/>
              <a:t>ein praxisbezogener Blick auf die Vor- und Nachteile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52194D5-B075-44C0-B65B-CCED7705F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6429989"/>
            <a:ext cx="8618220" cy="192887"/>
          </a:xfrm>
        </p:spPr>
        <p:txBody>
          <a:bodyPr/>
          <a:lstStyle/>
          <a:p>
            <a:r>
              <a:rPr lang="de-DE" dirty="0"/>
              <a:t>Heidi Pätzold, Nina Lewin, Berlin, 05.09.2023: Abbauender Stoffwechsel und Entstehung einer Fettleber - Mit einem Mystery das vernetzte Denken fördern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131D95-B308-438B-BA14-4CBFDB7E3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699" y="6479684"/>
            <a:ext cx="640773" cy="192887"/>
          </a:xfrm>
        </p:spPr>
        <p:txBody>
          <a:bodyPr/>
          <a:lstStyle/>
          <a:p>
            <a:r>
              <a:rPr lang="de-DE" dirty="0"/>
              <a:t>Seite </a:t>
            </a:r>
            <a:fld id="{073DE812-22F6-49E4-B754-747D11D93214}" type="slidenum">
              <a:rPr lang="de-DE" smtClean="0"/>
              <a:pPr/>
              <a:t>27</a:t>
            </a:fld>
            <a:endParaRPr lang="de-DE" dirty="0"/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8F87BF21-A6ED-34A4-3A6D-0CA6349AB9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3856142"/>
              </p:ext>
            </p:extLst>
          </p:nvPr>
        </p:nvGraphicFramePr>
        <p:xfrm>
          <a:off x="647700" y="2024063"/>
          <a:ext cx="10895013" cy="3889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Gleichschenkliges Dreieck 11">
            <a:extLst>
              <a:ext uri="{FF2B5EF4-FFF2-40B4-BE49-F238E27FC236}">
                <a16:creationId xmlns:a16="http://schemas.microsoft.com/office/drawing/2014/main" id="{F2F7D222-8B12-E579-C046-864CDABD58BB}"/>
              </a:ext>
            </a:extLst>
          </p:cNvPr>
          <p:cNvSpPr/>
          <p:nvPr/>
        </p:nvSpPr>
        <p:spPr>
          <a:xfrm>
            <a:off x="5803502" y="5330032"/>
            <a:ext cx="583406" cy="583406"/>
          </a:xfrm>
          <a:prstGeom prst="triangle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315A62D-07EA-BB91-FBDF-40525112E56A}"/>
              </a:ext>
            </a:extLst>
          </p:cNvPr>
          <p:cNvSpPr/>
          <p:nvPr/>
        </p:nvSpPr>
        <p:spPr>
          <a:xfrm>
            <a:off x="4344452" y="5071686"/>
            <a:ext cx="3501506" cy="244849"/>
          </a:xfrm>
          <a:prstGeom prst="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192646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3288D8-0D06-43FC-9A93-01F5D154D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Methode Mystery –</a:t>
            </a:r>
            <a:br>
              <a:rPr lang="de-DE" dirty="0"/>
            </a:br>
            <a:r>
              <a:rPr lang="de-DE" dirty="0"/>
              <a:t>ein praxisbezogener Blick auf die Vor- und Nachteile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52194D5-B075-44C0-B65B-CCED7705F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6429989"/>
            <a:ext cx="8618220" cy="192887"/>
          </a:xfrm>
        </p:spPr>
        <p:txBody>
          <a:bodyPr/>
          <a:lstStyle/>
          <a:p>
            <a:r>
              <a:rPr lang="de-DE" dirty="0"/>
              <a:t>Heidi Pätzold, Nina Lewin, Berlin, 05.09.2023: Abbauender Stoffwechsel und Entstehung einer Fettleber - Mit einem Mystery das vernetzte Denken fördern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131D95-B308-438B-BA14-4CBFDB7E3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699" y="6479684"/>
            <a:ext cx="640773" cy="192887"/>
          </a:xfrm>
        </p:spPr>
        <p:txBody>
          <a:bodyPr/>
          <a:lstStyle/>
          <a:p>
            <a:r>
              <a:rPr lang="de-DE" dirty="0"/>
              <a:t>Seite </a:t>
            </a:r>
            <a:fld id="{073DE812-22F6-49E4-B754-747D11D93214}" type="slidenum">
              <a:rPr lang="de-DE" smtClean="0"/>
              <a:pPr/>
              <a:t>28</a:t>
            </a:fld>
            <a:endParaRPr lang="de-DE" dirty="0"/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8F87BF21-A6ED-34A4-3A6D-0CA6349AB9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7612577"/>
              </p:ext>
            </p:extLst>
          </p:nvPr>
        </p:nvGraphicFramePr>
        <p:xfrm>
          <a:off x="647700" y="2024063"/>
          <a:ext cx="10895013" cy="3889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Gleichschenkliges Dreieck 11">
            <a:extLst>
              <a:ext uri="{FF2B5EF4-FFF2-40B4-BE49-F238E27FC236}">
                <a16:creationId xmlns:a16="http://schemas.microsoft.com/office/drawing/2014/main" id="{F40CEF19-CED7-28A8-0775-BF8C268AD9F3}"/>
              </a:ext>
            </a:extLst>
          </p:cNvPr>
          <p:cNvSpPr/>
          <p:nvPr/>
        </p:nvSpPr>
        <p:spPr>
          <a:xfrm>
            <a:off x="5803502" y="5330032"/>
            <a:ext cx="583406" cy="583406"/>
          </a:xfrm>
          <a:prstGeom prst="triangle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E75DCE8-DF62-C759-C84A-71A54D145020}"/>
              </a:ext>
            </a:extLst>
          </p:cNvPr>
          <p:cNvSpPr/>
          <p:nvPr/>
        </p:nvSpPr>
        <p:spPr>
          <a:xfrm rot="21360000">
            <a:off x="4344452" y="5079637"/>
            <a:ext cx="3501506" cy="244849"/>
          </a:xfrm>
          <a:prstGeom prst="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353986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3288D8-0D06-43FC-9A93-01F5D154D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Quellen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A8BA80-B284-4A33-9637-408B41F5F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Dr. Joanna M. Ziomkowska, Nina Lewin, Heidi Pätzold (2023): 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Mystery - Wieso bringt zu viel Limonade bei Katharinas Vater nicht nur die Figur aus der Form?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iMINT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-Akademie,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Fachset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Biologie, https://bildungsserver.berlin-brandenburg.de/unterricht/faecher/mathematik-naturwissenschaften/mint/i-mint-akademie/weiterfuehrende-schulen/fachset-biologie</a:t>
            </a:r>
          </a:p>
          <a:p>
            <a:pPr marL="0" indent="0">
              <a:buNone/>
            </a:pPr>
            <a:endParaRPr lang="de-DE" sz="1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sz="18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Herdeg</a:t>
            </a:r>
            <a:r>
              <a:rPr lang="de-DE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P. (2014): Leitfaden Mystery. Didaktische Überlegungen und Einsatz im Unterricht. https://www.education21.ch/sites/default/files/uploads/pdf-d/schule/unterrichtsmedien/Leitfaden%20Mystery_D.pdf</a:t>
            </a:r>
          </a:p>
          <a:p>
            <a:pPr marL="0" indent="0">
              <a:buNone/>
            </a:pPr>
            <a:endParaRPr lang="de-DE" sz="1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Müller-Hoffmann, S.: Präsentation, Bewertung,  Einsatzmöglichkeiten. Mysterys Erdkundeunterricht 5-10, Auer Verlag</a:t>
            </a:r>
            <a:endParaRPr lang="de-DE" sz="1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e-DE" sz="1800" u="sng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Rahmenlehrplan für die gymnasiale Oberstufe, Teil C, Biologie (2021): 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Senatsverwaltung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für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Bildung, Jugend und Familie Berlin, Ministerium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für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Bildung, Jugend und Sport des Landes Brandenburg</a:t>
            </a:r>
            <a:r>
              <a:rPr lang="de-DE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,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Berlin, Potsdam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52194D5-B075-44C0-B65B-CCED7705F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6429989"/>
            <a:ext cx="8618220" cy="192887"/>
          </a:xfrm>
        </p:spPr>
        <p:txBody>
          <a:bodyPr/>
          <a:lstStyle/>
          <a:p>
            <a:r>
              <a:rPr lang="de-DE" dirty="0"/>
              <a:t>Heidi Pätzold, Nina Lewin, Berlin, 05.09.2023: Abbauender Stoffwechsel und Entstehung einer Fettleber - Mit einem Mystery das vernetzte Denken fördern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131D95-B308-438B-BA14-4CBFDB7E3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699" y="6479684"/>
            <a:ext cx="640773" cy="192887"/>
          </a:xfrm>
        </p:spPr>
        <p:txBody>
          <a:bodyPr/>
          <a:lstStyle/>
          <a:p>
            <a:r>
              <a:rPr lang="de-DE" dirty="0"/>
              <a:t>Seite </a:t>
            </a:r>
            <a:fld id="{073DE812-22F6-49E4-B754-747D11D93214}" type="slidenum">
              <a:rPr lang="de-DE" smtClean="0"/>
              <a:pPr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0471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8656949-A6DC-480C-9681-E601D4AA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Hintergrund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937DC3-19CE-48E7-9971-03F3FCCC41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Einordnung</a:t>
            </a:r>
            <a:r>
              <a:rPr lang="en-US" dirty="0"/>
              <a:t> des </a:t>
            </a:r>
            <a:r>
              <a:rPr lang="en-US" dirty="0" err="1"/>
              <a:t>Themas</a:t>
            </a:r>
            <a:r>
              <a:rPr lang="en-US" dirty="0"/>
              <a:t> in den </a:t>
            </a:r>
            <a:r>
              <a:rPr lang="en-US" dirty="0" err="1"/>
              <a:t>Rahmenlehrplan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9014370-F6DB-47C3-8493-703C832F3D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4980931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70B758-2B4A-45D4-A7D8-12D09C5DA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Abbildungsverzeichnis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06107D2-F4A6-4C35-AFB9-4277BBDFD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6429989"/>
            <a:ext cx="8618220" cy="192887"/>
          </a:xfrm>
        </p:spPr>
        <p:txBody>
          <a:bodyPr/>
          <a:lstStyle/>
          <a:p>
            <a:r>
              <a:rPr lang="de-DE" dirty="0"/>
              <a:t>Heidi Pätzold, Nina Lewin, Berlin, 05.09.2023: Abbauender Stoffwechsel und Entstehung einer Fettleber - Mit einem Mystery das vernetzte Denken fördern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76743D-51BD-455A-BAF1-0FECDAD09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699" y="6479684"/>
            <a:ext cx="640773" cy="192887"/>
          </a:xfrm>
        </p:spPr>
        <p:txBody>
          <a:bodyPr/>
          <a:lstStyle/>
          <a:p>
            <a:r>
              <a:rPr lang="de-DE" dirty="0"/>
              <a:t>Seite </a:t>
            </a:r>
            <a:fld id="{073DE812-22F6-49E4-B754-747D11D93214}" type="slidenum">
              <a:rPr lang="de-DE" smtClean="0"/>
              <a:pPr/>
              <a:t>30</a:t>
            </a:fld>
            <a:endParaRPr lang="de-DE" dirty="0"/>
          </a:p>
        </p:txBody>
      </p:sp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4832F1D4-E8E2-A599-42DD-94119C4C67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819477"/>
              </p:ext>
            </p:extLst>
          </p:nvPr>
        </p:nvGraphicFramePr>
        <p:xfrm>
          <a:off x="647699" y="1207859"/>
          <a:ext cx="11201401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3345">
                  <a:extLst>
                    <a:ext uri="{9D8B030D-6E8A-4147-A177-3AD203B41FA5}">
                      <a16:colId xmlns:a16="http://schemas.microsoft.com/office/drawing/2014/main" val="533194189"/>
                    </a:ext>
                  </a:extLst>
                </a:gridCol>
                <a:gridCol w="2846681">
                  <a:extLst>
                    <a:ext uri="{9D8B030D-6E8A-4147-A177-3AD203B41FA5}">
                      <a16:colId xmlns:a16="http://schemas.microsoft.com/office/drawing/2014/main" val="3047604495"/>
                    </a:ext>
                  </a:extLst>
                </a:gridCol>
                <a:gridCol w="6505575">
                  <a:extLst>
                    <a:ext uri="{9D8B030D-6E8A-4147-A177-3AD203B41FA5}">
                      <a16:colId xmlns:a16="http://schemas.microsoft.com/office/drawing/2014/main" val="255959632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952979226"/>
                    </a:ext>
                  </a:extLst>
                </a:gridCol>
              </a:tblGrid>
              <a:tr h="230820">
                <a:tc gridSpan="2">
                  <a:txBody>
                    <a:bodyPr/>
                    <a:lstStyle/>
                    <a:p>
                      <a:r>
                        <a:rPr lang="de-DE" sz="1400" dirty="0"/>
                        <a:t>Bildtitel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Bildquelle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Folie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464565"/>
                  </a:ext>
                </a:extLst>
              </a:tr>
              <a:tr h="263372">
                <a:tc>
                  <a:txBody>
                    <a:bodyPr/>
                    <a:lstStyle/>
                    <a:p>
                      <a:r>
                        <a:rPr lang="de-DE" sz="1400" dirty="0"/>
                        <a:t>Abb. 1</a:t>
                      </a:r>
                    </a:p>
                  </a:txBody>
                  <a:tcPr>
                    <a:solidFill>
                      <a:srgbClr val="A1B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Hamburger in Munich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de-DE" sz="1400" dirty="0"/>
                    </a:p>
                  </a:txBody>
                  <a:tcPr>
                    <a:solidFill>
                      <a:srgbClr val="A1B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u="none" dirty="0">
                          <a:hlinkClick r:id="rId3" tooltip="User:JIP (page does not exist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JIP</a:t>
                      </a:r>
                      <a:r>
                        <a:rPr lang="de-DE" sz="1400" dirty="0"/>
                        <a:t>, </a:t>
                      </a:r>
                      <a:r>
                        <a:rPr lang="en-US" sz="1400" u="sng" dirty="0">
                          <a:solidFill>
                            <a:srgbClr val="004F9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CC BY-SA 4.0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,</a:t>
                      </a:r>
                      <a:r>
                        <a:rPr lang="en-US" sz="1400" dirty="0">
                          <a:solidFill>
                            <a:srgbClr val="004F9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004F9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via Wikimedia Commons</a:t>
                      </a:r>
                      <a:endParaRPr lang="de-DE" sz="1400" dirty="0">
                        <a:solidFill>
                          <a:srgbClr val="004F9F"/>
                        </a:solidFill>
                      </a:endParaRPr>
                    </a:p>
                  </a:txBody>
                  <a:tcPr>
                    <a:solidFill>
                      <a:srgbClr val="A1B8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2, 7, 8</a:t>
                      </a:r>
                    </a:p>
                  </a:txBody>
                  <a:tcPr>
                    <a:solidFill>
                      <a:srgbClr val="A1B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12100"/>
                  </a:ext>
                </a:extLst>
              </a:tr>
              <a:tr h="230451">
                <a:tc>
                  <a:txBody>
                    <a:bodyPr/>
                    <a:lstStyle/>
                    <a:p>
                      <a:r>
                        <a:rPr lang="de-DE" sz="1400" dirty="0"/>
                        <a:t>Abb. 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Fettleber</a:t>
                      </a:r>
                    </a:p>
                    <a:p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myupchair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400" u="sng" dirty="0">
                          <a:solidFill>
                            <a:srgbClr val="004F9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CC BY-SA 4.0</a:t>
                      </a:r>
                      <a:r>
                        <a:rPr lang="en-US" sz="1400" dirty="0">
                          <a:solidFill>
                            <a:srgbClr val="004F9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400" u="sng" dirty="0">
                          <a:solidFill>
                            <a:srgbClr val="004F9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via Wikimedia Commons</a:t>
                      </a:r>
                      <a:endParaRPr lang="de-DE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4805"/>
                  </a:ext>
                </a:extLst>
              </a:tr>
              <a:tr h="277428">
                <a:tc>
                  <a:txBody>
                    <a:bodyPr/>
                    <a:lstStyle/>
                    <a:p>
                      <a:r>
                        <a:rPr lang="de-DE" sz="1400" dirty="0"/>
                        <a:t>Abb. 3</a:t>
                      </a:r>
                    </a:p>
                  </a:txBody>
                  <a:tcPr>
                    <a:solidFill>
                      <a:srgbClr val="A1B8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Rahmenlehrplan für die gymnasiale Oberstufe, Teil C, Biologie</a:t>
                      </a:r>
                    </a:p>
                  </a:txBody>
                  <a:tcPr>
                    <a:solidFill>
                      <a:srgbClr val="A1B8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Rahmenlehrplan für die gymnasiale Oberstufe, Teil C, Biologie (2021): Senatsverwaltung für Bildung, Jugend und Familie Berlin, Ministerium für Bildung, Jugend und Sport des Landes Brandenburg, Berlin, Potsdam, S. 29</a:t>
                      </a:r>
                    </a:p>
                  </a:txBody>
                  <a:tcPr>
                    <a:solidFill>
                      <a:srgbClr val="A1B8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4</a:t>
                      </a:r>
                    </a:p>
                  </a:txBody>
                  <a:tcPr>
                    <a:solidFill>
                      <a:srgbClr val="A1B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279068"/>
                  </a:ext>
                </a:extLst>
              </a:tr>
              <a:tr h="260638">
                <a:tc>
                  <a:txBody>
                    <a:bodyPr/>
                    <a:lstStyle/>
                    <a:p>
                      <a:r>
                        <a:rPr lang="de-DE" sz="1400" dirty="0"/>
                        <a:t>Abb. 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Rahmenlehrplan für die gymnasiale Oberstufe, Teil C, Biologie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Rahmenlehrplan für die gymnasiale Oberstufe, Teil C, Biologie (2021): Senatsverwaltung für Bildung, Jugend und Familie Berlin, Ministerium für Bildung, Jugend und Sport des Landes Brandenburg, Berlin, Potsdam, S. 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382781"/>
                  </a:ext>
                </a:extLst>
              </a:tr>
              <a:tr h="260110">
                <a:tc>
                  <a:txBody>
                    <a:bodyPr/>
                    <a:lstStyle/>
                    <a:p>
                      <a:r>
                        <a:rPr lang="de-DE" sz="1400" dirty="0"/>
                        <a:t>Abb. 5</a:t>
                      </a:r>
                    </a:p>
                  </a:txBody>
                  <a:tcPr>
                    <a:solidFill>
                      <a:srgbClr val="A1B8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Non-</a:t>
                      </a:r>
                      <a:r>
                        <a:rPr lang="de-DE" sz="1400" dirty="0" err="1"/>
                        <a:t>alcoholic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fatty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liver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disease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prevalence</a:t>
                      </a:r>
                      <a:r>
                        <a:rPr lang="de-DE" sz="1400" dirty="0"/>
                        <a:t> in 2019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A1B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err="1"/>
                        <a:t>Signimu</a:t>
                      </a:r>
                      <a:r>
                        <a:rPr lang="de-DE" sz="1400" dirty="0"/>
                        <a:t>, </a:t>
                      </a:r>
                      <a:r>
                        <a:rPr lang="de-DE" sz="1400" dirty="0">
                          <a:solidFill>
                            <a:srgbClr val="004F9F"/>
                          </a:solidFill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CC0 1.0</a:t>
                      </a:r>
                      <a:r>
                        <a:rPr lang="de-DE" sz="1400" dirty="0"/>
                        <a:t>,</a:t>
                      </a:r>
                      <a:r>
                        <a:rPr lang="de-DE" sz="1400" dirty="0">
                          <a:solidFill>
                            <a:srgbClr val="004F9F"/>
                          </a:solidFill>
                        </a:rPr>
                        <a:t> </a:t>
                      </a:r>
                      <a:r>
                        <a:rPr lang="de-DE" sz="1400" dirty="0">
                          <a:solidFill>
                            <a:srgbClr val="004F9F"/>
                          </a:solidFill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via Wikimedia Commons</a:t>
                      </a:r>
                      <a:r>
                        <a:rPr lang="de-DE" sz="1400" dirty="0">
                          <a:solidFill>
                            <a:srgbClr val="004F9F"/>
                          </a:solidFill>
                        </a:rPr>
                        <a:t> </a:t>
                      </a:r>
                      <a:r>
                        <a:rPr lang="de-DE" sz="1400" dirty="0" err="1"/>
                        <a:t>Commons</a:t>
                      </a:r>
                      <a:endParaRPr lang="de-DE" sz="1400" dirty="0"/>
                    </a:p>
                  </a:txBody>
                  <a:tcPr>
                    <a:solidFill>
                      <a:srgbClr val="A1B8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7, 8</a:t>
                      </a:r>
                    </a:p>
                  </a:txBody>
                  <a:tcPr>
                    <a:solidFill>
                      <a:srgbClr val="A1B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193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2765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70B758-2B4A-45D4-A7D8-12D09C5DA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Abbildungsverzeichnis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06107D2-F4A6-4C35-AFB9-4277BBDFD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6429989"/>
            <a:ext cx="8618220" cy="192887"/>
          </a:xfrm>
        </p:spPr>
        <p:txBody>
          <a:bodyPr/>
          <a:lstStyle/>
          <a:p>
            <a:r>
              <a:rPr lang="de-DE" dirty="0"/>
              <a:t>Heidi Pätzold, Nina Lewin, Berlin, 05.09.2023: Abbauender Stoffwechsel und Entstehung einer Fettleber - Mit einem Mystery das vernetzte Denken fördern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76743D-51BD-455A-BAF1-0FECDAD09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699" y="6479684"/>
            <a:ext cx="640773" cy="192887"/>
          </a:xfrm>
        </p:spPr>
        <p:txBody>
          <a:bodyPr/>
          <a:lstStyle/>
          <a:p>
            <a:r>
              <a:rPr lang="de-DE"/>
              <a:t>Seite </a:t>
            </a:r>
            <a:fld id="{073DE812-22F6-49E4-B754-747D11D93214}" type="slidenum">
              <a:rPr lang="de-DE" smtClean="0"/>
              <a:pPr/>
              <a:t>31</a:t>
            </a:fld>
            <a:endParaRPr lang="de-DE"/>
          </a:p>
        </p:txBody>
      </p:sp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4832F1D4-E8E2-A599-42DD-94119C4C67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779540"/>
              </p:ext>
            </p:extLst>
          </p:nvPr>
        </p:nvGraphicFramePr>
        <p:xfrm>
          <a:off x="647699" y="1207859"/>
          <a:ext cx="11201401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3345">
                  <a:extLst>
                    <a:ext uri="{9D8B030D-6E8A-4147-A177-3AD203B41FA5}">
                      <a16:colId xmlns:a16="http://schemas.microsoft.com/office/drawing/2014/main" val="533194189"/>
                    </a:ext>
                  </a:extLst>
                </a:gridCol>
                <a:gridCol w="2846681">
                  <a:extLst>
                    <a:ext uri="{9D8B030D-6E8A-4147-A177-3AD203B41FA5}">
                      <a16:colId xmlns:a16="http://schemas.microsoft.com/office/drawing/2014/main" val="3047604495"/>
                    </a:ext>
                  </a:extLst>
                </a:gridCol>
                <a:gridCol w="6505575">
                  <a:extLst>
                    <a:ext uri="{9D8B030D-6E8A-4147-A177-3AD203B41FA5}">
                      <a16:colId xmlns:a16="http://schemas.microsoft.com/office/drawing/2014/main" val="255959632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952979226"/>
                    </a:ext>
                  </a:extLst>
                </a:gridCol>
              </a:tblGrid>
              <a:tr h="230820">
                <a:tc gridSpan="2">
                  <a:txBody>
                    <a:bodyPr/>
                    <a:lstStyle/>
                    <a:p>
                      <a:r>
                        <a:rPr lang="de-DE" sz="1400" dirty="0"/>
                        <a:t>Bildtitel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Bildquelle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Folie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464565"/>
                  </a:ext>
                </a:extLst>
              </a:tr>
              <a:tr h="249719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Abb. 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Mögliche Strukturhilfen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Dr. Joanna M. Ziomkowska, Nina Lewin, Heidi Pätzold, </a:t>
                      </a:r>
                      <a:r>
                        <a:rPr lang="en-US" sz="1400" u="sng" dirty="0">
                          <a:solidFill>
                            <a:srgbClr val="004F9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CC BY-SA 4.0</a:t>
                      </a:r>
                      <a:r>
                        <a:rPr lang="en-US" sz="1400" u="sng" dirty="0">
                          <a:solidFill>
                            <a:srgbClr val="004F9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Mystery - Wieso bringt zu viel Limonade bei Katharinas Vater nicht nur die Figur aus der Form?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de-D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356667"/>
                  </a:ext>
                </a:extLst>
              </a:tr>
              <a:tr h="256646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Abb. 7</a:t>
                      </a:r>
                    </a:p>
                  </a:txBody>
                  <a:tcPr>
                    <a:solidFill>
                      <a:srgbClr val="A1B8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Mögliche Formulierungshilfen</a:t>
                      </a:r>
                    </a:p>
                  </a:txBody>
                  <a:tcPr>
                    <a:solidFill>
                      <a:srgbClr val="A1B8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Dr. Joanna M. Ziomkowska, Nina Lewin, Heidi Pätzold, </a:t>
                      </a:r>
                      <a:r>
                        <a:rPr lang="en-US" sz="1400" u="sng" dirty="0">
                          <a:solidFill>
                            <a:srgbClr val="004F9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CC BY-SA 4.0</a:t>
                      </a:r>
                      <a:r>
                        <a:rPr lang="en-US" sz="1400" u="sng" dirty="0">
                          <a:solidFill>
                            <a:srgbClr val="004F9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Mystery - Wieso bringt zu viel Limonade bei Katharinas Vater nicht nur die Figur aus der Form?</a:t>
                      </a:r>
                      <a:endParaRPr lang="de-DE" sz="1400" dirty="0"/>
                    </a:p>
                  </a:txBody>
                  <a:tcPr>
                    <a:solidFill>
                      <a:srgbClr val="A1B8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12</a:t>
                      </a:r>
                    </a:p>
                  </a:txBody>
                  <a:tcPr>
                    <a:solidFill>
                      <a:srgbClr val="A1B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214911"/>
                  </a:ext>
                </a:extLst>
              </a:tr>
              <a:tr h="263573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Abb. 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gestufte Strukturierungshilfe zur Sprachförderung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Nina Lewin, </a:t>
                      </a:r>
                      <a:r>
                        <a:rPr lang="en-US" sz="1400" u="sng" dirty="0">
                          <a:solidFill>
                            <a:srgbClr val="004F9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CC BY-SA 4.0</a:t>
                      </a:r>
                      <a:r>
                        <a:rPr lang="en-US" sz="1400" u="sng" dirty="0">
                          <a:solidFill>
                            <a:srgbClr val="004F9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Mystery - Wieso bringt zu viel Limonade bei Katharinas Vater nicht nur die Figur aus der Form?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13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48358"/>
                  </a:ext>
                </a:extLst>
              </a:tr>
              <a:tr h="26011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Abb. 9</a:t>
                      </a:r>
                    </a:p>
                  </a:txBody>
                  <a:tcPr>
                    <a:solidFill>
                      <a:srgbClr val="A1B8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Feedbackbogen (Auszug)</a:t>
                      </a:r>
                    </a:p>
                  </a:txBody>
                  <a:tcPr>
                    <a:solidFill>
                      <a:srgbClr val="A1B8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Nina Lewin, </a:t>
                      </a:r>
                      <a:r>
                        <a:rPr lang="en-US" sz="1400" u="sng" dirty="0">
                          <a:solidFill>
                            <a:srgbClr val="004F9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CC BY-SA 4.0</a:t>
                      </a:r>
                      <a:r>
                        <a:rPr lang="en-US" sz="1400" u="sng" dirty="0">
                          <a:solidFill>
                            <a:srgbClr val="004F9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Mystery - Wieso bringt zu viel Limonade bei Katharinas Vater nicht nur die Figur aus der Form?</a:t>
                      </a:r>
                      <a:endParaRPr lang="de-DE" sz="1400" dirty="0"/>
                    </a:p>
                  </a:txBody>
                  <a:tcPr>
                    <a:solidFill>
                      <a:srgbClr val="A1B8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17</a:t>
                      </a:r>
                    </a:p>
                  </a:txBody>
                  <a:tcPr>
                    <a:solidFill>
                      <a:srgbClr val="A1B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33377"/>
                  </a:ext>
                </a:extLst>
              </a:tr>
              <a:tr h="370081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Abb. 10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Spickzettel Mystery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Heidi Pätzold, </a:t>
                      </a:r>
                      <a:r>
                        <a:rPr lang="en-US" sz="1400" u="sng" dirty="0">
                          <a:solidFill>
                            <a:srgbClr val="004F9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CC BY-SA 4.0</a:t>
                      </a:r>
                      <a:r>
                        <a:rPr lang="en-US" sz="14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A</a:t>
                      </a:r>
                      <a:r>
                        <a:rPr lang="de-DE" sz="1400" dirty="0" err="1"/>
                        <a:t>bbauender</a:t>
                      </a:r>
                      <a:r>
                        <a:rPr lang="de-DE" sz="1400" dirty="0"/>
                        <a:t> Stoffwechsel und Entstehung einer Fettleber.</a:t>
                      </a:r>
                      <a:br>
                        <a:rPr lang="de-DE" sz="1400" dirty="0"/>
                      </a:br>
                      <a:r>
                        <a:rPr lang="de-DE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Mit einem Mystery das vernetzte Denken fördern, 05.09.2023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244454"/>
                  </a:ext>
                </a:extLst>
              </a:tr>
              <a:tr h="370081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  <a:highlight>
                            <a:srgbClr val="A1B8E1"/>
                          </a:highlight>
                        </a:rPr>
                        <a:t>Abb. 11</a:t>
                      </a:r>
                    </a:p>
                  </a:txBody>
                  <a:tcPr>
                    <a:solidFill>
                      <a:srgbClr val="A1B8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highlight>
                            <a:srgbClr val="A1B8E1"/>
                          </a:highlight>
                        </a:rPr>
                        <a:t>Leistungsbewertung Mystery (Beispiel 1)</a:t>
                      </a:r>
                    </a:p>
                  </a:txBody>
                  <a:tcPr>
                    <a:solidFill>
                      <a:srgbClr val="A1B8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highlight>
                            <a:srgbClr val="A1B8E1"/>
                          </a:highlight>
                        </a:rPr>
                        <a:t>Heidi Pätzold, </a:t>
                      </a:r>
                      <a:r>
                        <a:rPr lang="en-US" sz="1400" u="sng" dirty="0">
                          <a:solidFill>
                            <a:srgbClr val="004F9F"/>
                          </a:solidFill>
                          <a:effectLst/>
                          <a:highlight>
                            <a:srgbClr val="A1B8E1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CC BY-SA 4.0</a:t>
                      </a:r>
                      <a:r>
                        <a:rPr lang="en-US" sz="1400" u="sng" dirty="0">
                          <a:solidFill>
                            <a:srgbClr val="004F9F"/>
                          </a:solidFill>
                          <a:effectLst/>
                          <a:highlight>
                            <a:srgbClr val="A1B8E1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 </a:t>
                      </a:r>
                      <a:r>
                        <a:rPr lang="de-DE" sz="1400" dirty="0">
                          <a:effectLst/>
                          <a:highlight>
                            <a:srgbClr val="A1B8E1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Mystery - Wieso bringt zu viel Limonade bei Katharinas Vater nicht nur die Figur aus der Form?</a:t>
                      </a:r>
                      <a:endParaRPr lang="de-DE" sz="1400" dirty="0">
                        <a:highlight>
                          <a:srgbClr val="A1B8E1"/>
                        </a:highlight>
                      </a:endParaRPr>
                    </a:p>
                  </a:txBody>
                  <a:tcPr>
                    <a:solidFill>
                      <a:srgbClr val="A1B8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highlight>
                            <a:srgbClr val="A1B8E1"/>
                          </a:highlight>
                        </a:rPr>
                        <a:t>20</a:t>
                      </a:r>
                    </a:p>
                  </a:txBody>
                  <a:tcPr>
                    <a:solidFill>
                      <a:srgbClr val="A1B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520457"/>
                  </a:ext>
                </a:extLst>
              </a:tr>
              <a:tr h="370081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Abb. 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Leistungsbewertung Mystery (Beispiel 2),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Heidi Pätzold, </a:t>
                      </a:r>
                      <a:r>
                        <a:rPr lang="en-US" sz="1400" u="sng" dirty="0">
                          <a:solidFill>
                            <a:srgbClr val="004F9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CC BY-SA 4.0</a:t>
                      </a:r>
                      <a:r>
                        <a:rPr lang="en-US" sz="1400" u="sng" dirty="0">
                          <a:solidFill>
                            <a:srgbClr val="004F9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Mystery - Wieso bringt zu viel Limonade bei Katharinas Vater nicht nur die Figur aus der Form?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de-DE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20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823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53466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Link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00000" y="2239643"/>
            <a:ext cx="10642712" cy="1570357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https://bildungsserver.berlin-brandenburg.de/unterricht/faecher/mathematik-naturwissenschaften/mint/i-mint-akademie/weiterfuehrende-schulen/fachset-biologie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02AE4DB-FC7C-6218-3A44-3269C69F0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710" y="3476754"/>
            <a:ext cx="1657581" cy="157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56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VIELEN DANK.</a:t>
            </a:r>
          </a:p>
        </p:txBody>
      </p:sp>
    </p:spTree>
    <p:extLst>
      <p:ext uri="{BB962C8B-B14F-4D97-AF65-F5344CB8AC3E}">
        <p14:creationId xmlns:p14="http://schemas.microsoft.com/office/powerpoint/2010/main" val="1953338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F9B404-DE99-46E6-B9E3-F906EFFD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438" y="682074"/>
            <a:ext cx="4865687" cy="1080000"/>
          </a:xfrm>
        </p:spPr>
        <p:txBody>
          <a:bodyPr/>
          <a:lstStyle/>
          <a:p>
            <a:r>
              <a:rPr lang="de-DE" dirty="0"/>
              <a:t>Blick in den Rahmenlehrplan</a:t>
            </a:r>
          </a:p>
        </p:txBody>
      </p:sp>
      <p:pic>
        <p:nvPicPr>
          <p:cNvPr id="5" name="Bildplatzhalter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2722931A-2791-BF4D-69FD-CD021E1F5AC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" t="2174" r="2430"/>
          <a:stretch/>
        </p:blipFill>
        <p:spPr>
          <a:xfrm>
            <a:off x="-1" y="-406"/>
            <a:ext cx="6231836" cy="6858405"/>
          </a:xfrm>
          <a:ln>
            <a:noFill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312E721-29ED-419F-4816-4F168074A56C}"/>
              </a:ext>
            </a:extLst>
          </p:cNvPr>
          <p:cNvSpPr txBox="1"/>
          <p:nvPr/>
        </p:nvSpPr>
        <p:spPr>
          <a:xfrm>
            <a:off x="6677025" y="1883030"/>
            <a:ext cx="5919787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2000" b="1" dirty="0">
                <a:latin typeface="+mj-lt"/>
              </a:rPr>
              <a:t>Lernvoraussetzungen und didaktischer Grundgedanke:</a:t>
            </a:r>
          </a:p>
          <a:p>
            <a:pPr marL="0" indent="0">
              <a:buNone/>
            </a:pPr>
            <a:endParaRPr lang="de-DE" sz="2000" b="1" dirty="0">
              <a:solidFill>
                <a:schemeClr val="accent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Keine Vorkenntnisse </a:t>
            </a:r>
            <a:r>
              <a:rPr lang="de-DE" dirty="0"/>
              <a:t>zur Zellatmung notwendig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Umfang: </a:t>
            </a:r>
            <a:r>
              <a:rPr lang="de-DE" b="1" dirty="0"/>
              <a:t>ca. 3 Stunden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Kennenlernen der </a:t>
            </a:r>
            <a:r>
              <a:rPr lang="de-DE" b="1" dirty="0"/>
              <a:t>Fachbegriffe</a:t>
            </a:r>
            <a:r>
              <a:rPr lang="de-DE" dirty="0"/>
              <a:t> und Üben der Fachsprache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Prinzip dabei: </a:t>
            </a:r>
            <a:r>
              <a:rPr lang="de-DE" dirty="0">
                <a:solidFill>
                  <a:schemeClr val="accent1"/>
                </a:solidFill>
                <a:latin typeface="+mj-lt"/>
              </a:rPr>
              <a:t>Selbstständige Erarbeitung </a:t>
            </a:r>
            <a:r>
              <a:rPr lang="de-DE" dirty="0">
                <a:latin typeface="+mj-lt"/>
              </a:rPr>
              <a:t>eines </a:t>
            </a:r>
            <a:r>
              <a:rPr lang="de-DE" b="1" dirty="0">
                <a:latin typeface="+mj-lt"/>
              </a:rPr>
              <a:t>Überblicks </a:t>
            </a:r>
            <a:r>
              <a:rPr lang="de-DE" dirty="0">
                <a:latin typeface="+mj-lt"/>
              </a:rPr>
              <a:t>zum</a:t>
            </a:r>
            <a:r>
              <a:rPr lang="de-DE" b="1" dirty="0">
                <a:latin typeface="+mj-lt"/>
              </a:rPr>
              <a:t> abbauenden Stoffwechsel  </a:t>
            </a:r>
            <a:r>
              <a:rPr lang="de-DE" dirty="0">
                <a:latin typeface="+mj-lt"/>
              </a:rPr>
              <a:t>der </a:t>
            </a:r>
            <a:r>
              <a:rPr lang="de-DE" b="1" dirty="0">
                <a:latin typeface="+mj-lt"/>
              </a:rPr>
              <a:t>Kohlenhydrate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7F30A35-AF7F-0BF1-0B63-5C9462DEF159}"/>
              </a:ext>
            </a:extLst>
          </p:cNvPr>
          <p:cNvSpPr txBox="1"/>
          <p:nvPr/>
        </p:nvSpPr>
        <p:spPr>
          <a:xfrm rot="16200000">
            <a:off x="2966459" y="3275315"/>
            <a:ext cx="6858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/>
              <a:t>Abb. 3: Rahmenlehrplan für die gymnasiale Oberstufe Teil C Biologie, Senatsverwaltung für Bildung, Jugend und Familie Berlin; Ministerium für Bildung, Jugend und Sport des Landes Brandenburg 2021:, Berlin, Potsdam 2021, S. 29 </a:t>
            </a:r>
            <a:endParaRPr lang="de-DE" sz="700" dirty="0">
              <a:highlight>
                <a:srgbClr val="FFFF00"/>
              </a:highlight>
            </a:endParaRPr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B3252799-1D1D-795B-2CF3-6041DBBD73B5}"/>
              </a:ext>
            </a:extLst>
          </p:cNvPr>
          <p:cNvCxnSpPr/>
          <p:nvPr/>
        </p:nvCxnSpPr>
        <p:spPr>
          <a:xfrm>
            <a:off x="6241774" y="0"/>
            <a:ext cx="0" cy="685800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25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F9B404-DE99-46E6-B9E3-F906EFFD4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Blick in den Rahmenlehrplan - Kompetenzförderung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8D293A-FA74-427B-882C-E1C58F2C2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41622"/>
            <a:ext cx="6778818" cy="4748519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latin typeface="+mj-lt"/>
              </a:rPr>
              <a:t>Sachkompetenz</a:t>
            </a:r>
          </a:p>
          <a:p>
            <a:pPr marL="0" indent="0">
              <a:buNone/>
            </a:pPr>
            <a:r>
              <a:rPr lang="de-DE" sz="1800" dirty="0">
                <a:solidFill>
                  <a:schemeClr val="accent1"/>
                </a:solidFill>
                <a:latin typeface="+mj-lt"/>
              </a:rPr>
              <a:t>Zusammenhänge in Systemen betrachten: </a:t>
            </a:r>
            <a:r>
              <a:rPr lang="de-DE" sz="1800" i="1" dirty="0">
                <a:latin typeface="+mj-lt"/>
              </a:rPr>
              <a:t>Die Lernenden…</a:t>
            </a:r>
          </a:p>
          <a:p>
            <a:pPr lvl="1"/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5 </a:t>
            </a:r>
            <a:r>
              <a:rPr lang="de-DE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strukturieren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und </a:t>
            </a:r>
            <a:r>
              <a:rPr lang="de-DE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erschließen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die Eigenschaften lebender Systeme auch mithilfe von </a:t>
            </a:r>
            <a:r>
              <a:rPr lang="de-DE" sz="18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Basiskonzepten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und erläutern die Eigenschaften unter qualitativen und quantitativen Aspekten</a:t>
            </a:r>
          </a:p>
          <a:p>
            <a:pPr marL="177800" lvl="1" indent="0">
              <a:buNone/>
            </a:pPr>
            <a:endParaRPr lang="de-DE" sz="1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lvl="1" indent="0">
              <a:buNone/>
            </a:pPr>
            <a:endParaRPr lang="de-DE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lvl="1" indent="0">
              <a:buNone/>
            </a:pPr>
            <a:endParaRPr lang="de-DE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lvl="1" indent="0">
              <a:buNone/>
            </a:pPr>
            <a:endParaRPr lang="de-DE" dirty="0">
              <a:latin typeface="+mj-lt"/>
            </a:endParaRPr>
          </a:p>
          <a:p>
            <a:pPr marL="177800" lvl="1" indent="0">
              <a:buNone/>
            </a:pPr>
            <a:endParaRPr lang="de-DE" dirty="0">
              <a:latin typeface="+mj-lt"/>
            </a:endParaRPr>
          </a:p>
          <a:p>
            <a:pPr marL="177800" lvl="1" indent="0">
              <a:buNone/>
            </a:pPr>
            <a:endParaRPr lang="de-DE" dirty="0">
              <a:latin typeface="+mj-lt"/>
            </a:endParaRPr>
          </a:p>
          <a:p>
            <a:pPr marL="0" indent="0">
              <a:buNone/>
            </a:pPr>
            <a:endParaRPr lang="de-DE" b="1" dirty="0">
              <a:latin typeface="+mj-lt"/>
            </a:endParaRPr>
          </a:p>
          <a:p>
            <a:pPr marL="0" indent="0">
              <a:buNone/>
            </a:pPr>
            <a:r>
              <a:rPr lang="de-DE" b="1" dirty="0">
                <a:latin typeface="+mj-lt"/>
              </a:rPr>
              <a:t>Kommunikation</a:t>
            </a:r>
          </a:p>
          <a:p>
            <a:pPr marL="0" indent="0">
              <a:buNone/>
            </a:pPr>
            <a:r>
              <a:rPr lang="de-DE" sz="1800" dirty="0">
                <a:solidFill>
                  <a:schemeClr val="accent1"/>
                </a:solidFill>
                <a:latin typeface="+mj-lt"/>
              </a:rPr>
              <a:t>Informationen aufbereiten: </a:t>
            </a:r>
            <a:r>
              <a:rPr lang="de-DE" sz="1800" i="1" dirty="0">
                <a:latin typeface="+mj-lt"/>
              </a:rPr>
              <a:t>Die Lernenden…</a:t>
            </a:r>
          </a:p>
          <a:p>
            <a:pPr lvl="1"/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5 </a:t>
            </a:r>
            <a:r>
              <a:rPr lang="de-DE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strukturieren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und interpretieren ausgewählte Informationen und leiten Schlussfolgerungen ab</a:t>
            </a:r>
            <a:endParaRPr lang="de-DE" dirty="0">
              <a:solidFill>
                <a:schemeClr val="accent1"/>
              </a:solidFill>
              <a:latin typeface="+mj-lt"/>
            </a:endParaRPr>
          </a:p>
          <a:p>
            <a:pPr marL="0" indent="0">
              <a:buNone/>
            </a:pPr>
            <a:endParaRPr lang="de-DE" dirty="0">
              <a:latin typeface="+mj-lt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048FD8-22CC-4448-A076-1841378B7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Heidi Pätzold, Nina Lewin, Berlin, 05.09.2023: Abbauender Stoffwechsel und Entstehung einer Fettleber - Mit einem Mystery das vernetzte Denken fördern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E3FEAA9-10C3-4072-9CAB-EEBA3D28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699" y="6479684"/>
            <a:ext cx="640773" cy="192887"/>
          </a:xfrm>
        </p:spPr>
        <p:txBody>
          <a:bodyPr/>
          <a:lstStyle/>
          <a:p>
            <a:r>
              <a:rPr lang="de-DE" dirty="0"/>
              <a:t>Seite </a:t>
            </a:r>
            <a:fld id="{073DE812-22F6-49E4-B754-747D11D93214}" type="slidenum">
              <a:rPr lang="de-DE" smtClean="0"/>
              <a:pPr/>
              <a:t>5</a:t>
            </a:fld>
            <a:endParaRPr lang="de-DE" dirty="0"/>
          </a:p>
        </p:txBody>
      </p:sp>
      <p:graphicFrame>
        <p:nvGraphicFramePr>
          <p:cNvPr id="6" name="Bildplatzhalter 5">
            <a:extLst>
              <a:ext uri="{FF2B5EF4-FFF2-40B4-BE49-F238E27FC236}">
                <a16:creationId xmlns:a16="http://schemas.microsoft.com/office/drawing/2014/main" id="{84C6A274-9F76-506C-582D-9603B97D8183}"/>
              </a:ext>
            </a:extLst>
          </p:cNvPr>
          <p:cNvGraphicFramePr>
            <a:graphicFrameLocks noGrp="1"/>
          </p:cNvGraphicFramePr>
          <p:nvPr>
            <p:ph type="pic" sz="quarter" idx="14"/>
            <p:extLst>
              <p:ext uri="{D42A27DB-BD31-4B8C-83A1-F6EECF244321}">
                <p14:modId xmlns:p14="http://schemas.microsoft.com/office/powerpoint/2010/main" val="2231839001"/>
              </p:ext>
            </p:extLst>
          </p:nvPr>
        </p:nvGraphicFramePr>
        <p:xfrm>
          <a:off x="6558259" y="1441622"/>
          <a:ext cx="5689490" cy="3961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74FD11EA-760F-08F4-5C3F-B3B920A5D1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626" y="3151734"/>
            <a:ext cx="6507892" cy="1414578"/>
          </a:xfrm>
          <a:prstGeom prst="rect">
            <a:avLst/>
          </a:prstGeom>
          <a:ln>
            <a:solidFill>
              <a:schemeClr val="accent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EC25253D-7131-EEFF-5F85-9D558969828D}"/>
                  </a:ext>
                </a:extLst>
              </p14:cNvPr>
              <p14:cNvContentPartPr/>
              <p14:nvPr/>
            </p14:nvContentPartPr>
            <p14:xfrm>
              <a:off x="6017007" y="3662891"/>
              <a:ext cx="1099440" cy="3852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EC25253D-7131-EEFF-5F85-9D558969828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63367" y="3555251"/>
                <a:ext cx="120708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5859F97D-18C3-A8B6-B848-000FD0987170}"/>
                  </a:ext>
                </a:extLst>
              </p14:cNvPr>
              <p14:cNvContentPartPr/>
              <p14:nvPr/>
            </p14:nvContentPartPr>
            <p14:xfrm>
              <a:off x="1024167" y="3891131"/>
              <a:ext cx="969840" cy="4428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5859F97D-18C3-A8B6-B848-000FD098717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70527" y="3783491"/>
                <a:ext cx="107748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8AED6F57-7875-42AD-1E51-C10D4084BB09}"/>
                  </a:ext>
                </a:extLst>
              </p14:cNvPr>
              <p14:cNvContentPartPr/>
              <p14:nvPr/>
            </p14:nvContentPartPr>
            <p14:xfrm>
              <a:off x="4193607" y="3917051"/>
              <a:ext cx="1150200" cy="5328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8AED6F57-7875-42AD-1E51-C10D4084BB0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39967" y="3809051"/>
                <a:ext cx="125784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9A751EDA-1981-7B9C-A6FF-D4BB351871F1}"/>
                  </a:ext>
                </a:extLst>
              </p14:cNvPr>
              <p14:cNvContentPartPr/>
              <p14:nvPr/>
            </p14:nvContentPartPr>
            <p14:xfrm>
              <a:off x="6599487" y="3901571"/>
              <a:ext cx="709200" cy="5148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9A751EDA-1981-7B9C-A6FF-D4BB351871F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45487" y="3793931"/>
                <a:ext cx="816840" cy="26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E1C8D9C0-7B56-B7B5-35D6-E490B7433B51}"/>
                  </a:ext>
                </a:extLst>
              </p14:cNvPr>
              <p14:cNvContentPartPr/>
              <p14:nvPr/>
            </p14:nvContentPartPr>
            <p14:xfrm>
              <a:off x="1755327" y="4108931"/>
              <a:ext cx="360" cy="36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E1C8D9C0-7B56-B7B5-35D6-E490B7433B5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701327" y="400093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7BB2CA47-8C5E-B8C1-8DC1-7494190146C3}"/>
                  </a:ext>
                </a:extLst>
              </p14:cNvPr>
              <p14:cNvContentPartPr/>
              <p14:nvPr/>
            </p14:nvContentPartPr>
            <p14:xfrm>
              <a:off x="1065927" y="4098491"/>
              <a:ext cx="685440" cy="3924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7BB2CA47-8C5E-B8C1-8DC1-7494190146C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11927" y="3990491"/>
                <a:ext cx="79308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9F84608E-3E2D-2E0A-1EA3-3D21E1D080A0}"/>
                  </a:ext>
                </a:extLst>
              </p14:cNvPr>
              <p14:cNvContentPartPr/>
              <p14:nvPr/>
            </p14:nvContentPartPr>
            <p14:xfrm>
              <a:off x="3084447" y="4077611"/>
              <a:ext cx="844200" cy="3132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9F84608E-3E2D-2E0A-1EA3-3D21E1D080A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30807" y="3969971"/>
                <a:ext cx="95184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4B5AE1BC-A2DF-70CC-5C85-031723E68811}"/>
                  </a:ext>
                </a:extLst>
              </p14:cNvPr>
              <p14:cNvContentPartPr/>
              <p14:nvPr/>
            </p14:nvContentPartPr>
            <p14:xfrm>
              <a:off x="4356327" y="4078691"/>
              <a:ext cx="1013040" cy="2700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4B5AE1BC-A2DF-70CC-5C85-031723E6881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302327" y="3971051"/>
                <a:ext cx="112068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0E0DF36E-39E5-EB2C-A6BB-21A06525361F}"/>
                  </a:ext>
                </a:extLst>
              </p14:cNvPr>
              <p14:cNvContentPartPr/>
              <p14:nvPr/>
            </p14:nvContentPartPr>
            <p14:xfrm>
              <a:off x="5877327" y="4052051"/>
              <a:ext cx="1286640" cy="7992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0E0DF36E-39E5-EB2C-A6BB-21A06525361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823327" y="3944051"/>
                <a:ext cx="139428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107253A0-0733-D70E-2E18-16D529DB4F35}"/>
                  </a:ext>
                </a:extLst>
              </p14:cNvPr>
              <p14:cNvContentPartPr/>
              <p14:nvPr/>
            </p14:nvContentPartPr>
            <p14:xfrm>
              <a:off x="1077447" y="4293251"/>
              <a:ext cx="95040" cy="6840"/>
            </p14:xfrm>
          </p:contentPart>
        </mc:Choice>
        <mc:Fallback xmlns=""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107253A0-0733-D70E-2E18-16D529DB4F3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023807" y="4185611"/>
                <a:ext cx="20268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86441590-8F53-038C-50BE-A2B1750F974E}"/>
                  </a:ext>
                </a:extLst>
              </p14:cNvPr>
              <p14:cNvContentPartPr/>
              <p14:nvPr/>
            </p14:nvContentPartPr>
            <p14:xfrm>
              <a:off x="1948647" y="4424651"/>
              <a:ext cx="1283400" cy="34920"/>
            </p14:xfrm>
          </p:contentPart>
        </mc:Choice>
        <mc:Fallback xmlns=""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86441590-8F53-038C-50BE-A2B1750F974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894647" y="4317011"/>
                <a:ext cx="1391040" cy="25056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xtfeld 19">
            <a:extLst>
              <a:ext uri="{FF2B5EF4-FFF2-40B4-BE49-F238E27FC236}">
                <a16:creationId xmlns:a16="http://schemas.microsoft.com/office/drawing/2014/main" id="{2B4913E4-9A3A-477C-CC1F-B96EC4B6597C}"/>
              </a:ext>
            </a:extLst>
          </p:cNvPr>
          <p:cNvSpPr txBox="1"/>
          <p:nvPr/>
        </p:nvSpPr>
        <p:spPr>
          <a:xfrm>
            <a:off x="871644" y="4545591"/>
            <a:ext cx="6682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700" dirty="0"/>
              <a:t>Abb. 4: Rahmenlehrplan für die gymnasiale Oberstufe Teil C Biologie, Senatsverwaltung für Bildung, Jugend und Familie Berlin; Ministerium für Bildung, Jugend und Sport des Landes Brandenburg 2021:, Berlin, Potsdam 2021, S. 16</a:t>
            </a:r>
            <a:endParaRPr lang="de-DE" sz="7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30954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8656949-A6DC-480C-9681-E601D4AA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HIntergrund</a:t>
            </a:r>
            <a:endParaRPr lang="de-DE" b="1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937DC3-19CE-48E7-9971-03F3FCCC41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Kontext</a:t>
            </a:r>
            <a:r>
              <a:rPr lang="en-US" dirty="0"/>
              <a:t> </a:t>
            </a:r>
            <a:r>
              <a:rPr lang="en-US" dirty="0" err="1"/>
              <a:t>Fettleber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9014370-F6DB-47C3-8493-703C832F3D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116070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F9B404-DE99-46E6-B9E3-F906EFFD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7025" y="667859"/>
            <a:ext cx="5139154" cy="1080000"/>
          </a:xfrm>
        </p:spPr>
        <p:txBody>
          <a:bodyPr/>
          <a:lstStyle/>
          <a:p>
            <a:r>
              <a:rPr lang="de-DE" dirty="0"/>
              <a:t>Entstehung einer (nichtalkoholischen) Fettleber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8D293A-FA74-427B-882C-E1C58F2C2D6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677025" y="1993584"/>
            <a:ext cx="4865687" cy="3889375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latin typeface="+mj-lt"/>
              </a:rPr>
              <a:t>Ursachen</a:t>
            </a:r>
          </a:p>
          <a:p>
            <a:pPr marL="355600" indent="-355600">
              <a:buFontTx/>
              <a:buChar char="-"/>
            </a:pPr>
            <a:r>
              <a:rPr lang="de-DE" dirty="0"/>
              <a:t>übermäßiger Genuss </a:t>
            </a:r>
            <a:r>
              <a:rPr lang="de-DE" b="1" dirty="0"/>
              <a:t>kurzkettiger Kohlenhydrate</a:t>
            </a:r>
            <a:r>
              <a:rPr lang="de-DE" dirty="0"/>
              <a:t>, in Kombination mit</a:t>
            </a:r>
          </a:p>
          <a:p>
            <a:pPr marL="355600" indent="-355600">
              <a:buFontTx/>
              <a:buChar char="-"/>
            </a:pPr>
            <a:r>
              <a:rPr lang="de-DE" dirty="0"/>
              <a:t>erheblichem</a:t>
            </a:r>
            <a:r>
              <a:rPr lang="de-DE" b="1" dirty="0"/>
              <a:t> Bewegungsmangel 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7" name="Inhaltsplatzhalter 11">
            <a:extLst>
              <a:ext uri="{FF2B5EF4-FFF2-40B4-BE49-F238E27FC236}">
                <a16:creationId xmlns:a16="http://schemas.microsoft.com/office/drawing/2014/main" id="{6D3FE23C-A8D0-9448-F09F-9845DFC0C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1057" y="4917264"/>
            <a:ext cx="941337" cy="82867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58CE4B4-6889-1AEF-2430-1DB1E9E18370}"/>
              </a:ext>
            </a:extLst>
          </p:cNvPr>
          <p:cNvSpPr txBox="1"/>
          <p:nvPr/>
        </p:nvSpPr>
        <p:spPr>
          <a:xfrm>
            <a:off x="569844" y="5726062"/>
            <a:ext cx="10137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de-DE" sz="400" dirty="0"/>
              <a:t>Abb.5: Non-</a:t>
            </a:r>
            <a:r>
              <a:rPr lang="de-DE" sz="400" dirty="0" err="1"/>
              <a:t>alcoholic</a:t>
            </a:r>
            <a:r>
              <a:rPr lang="de-DE" sz="400" dirty="0"/>
              <a:t> </a:t>
            </a:r>
            <a:r>
              <a:rPr lang="de-DE" sz="400" dirty="0" err="1"/>
              <a:t>fatty</a:t>
            </a:r>
            <a:r>
              <a:rPr lang="de-DE" sz="400" dirty="0"/>
              <a:t> </a:t>
            </a:r>
            <a:r>
              <a:rPr lang="de-DE" sz="400" dirty="0" err="1"/>
              <a:t>liver</a:t>
            </a:r>
            <a:r>
              <a:rPr lang="de-DE" sz="400" dirty="0"/>
              <a:t> </a:t>
            </a:r>
            <a:r>
              <a:rPr lang="de-DE" sz="400" dirty="0" err="1"/>
              <a:t>disease</a:t>
            </a:r>
            <a:r>
              <a:rPr lang="de-DE" sz="400" dirty="0"/>
              <a:t> </a:t>
            </a:r>
            <a:r>
              <a:rPr lang="de-DE" sz="400" dirty="0" err="1"/>
              <a:t>prevalence</a:t>
            </a:r>
            <a:r>
              <a:rPr lang="de-DE" sz="400" dirty="0"/>
              <a:t> in 2019, </a:t>
            </a:r>
            <a:r>
              <a:rPr lang="de-DE" sz="400" dirty="0" err="1"/>
              <a:t>Signimu</a:t>
            </a:r>
            <a:r>
              <a:rPr lang="de-DE" sz="400" dirty="0"/>
              <a:t>, </a:t>
            </a:r>
            <a:r>
              <a:rPr lang="de-DE" sz="400" dirty="0">
                <a:solidFill>
                  <a:srgbClr val="004F9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CC0 1.0</a:t>
            </a:r>
            <a:r>
              <a:rPr lang="de-DE" sz="400" dirty="0"/>
              <a:t>,</a:t>
            </a:r>
            <a:r>
              <a:rPr lang="de-DE" sz="400" dirty="0">
                <a:solidFill>
                  <a:srgbClr val="004F9F"/>
                </a:solidFill>
              </a:rPr>
              <a:t> </a:t>
            </a:r>
            <a:r>
              <a:rPr lang="de-DE" sz="400" dirty="0">
                <a:solidFill>
                  <a:srgbClr val="004F9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via Wikimedia Commons</a:t>
            </a:r>
            <a:r>
              <a:rPr lang="de-DE" sz="400" dirty="0">
                <a:solidFill>
                  <a:srgbClr val="004F9F"/>
                </a:solidFill>
              </a:rPr>
              <a:t> </a:t>
            </a:r>
            <a:r>
              <a:rPr lang="de-DE" sz="400" dirty="0"/>
              <a:t>Commons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30E1B08-78C8-F4E8-EAEA-91E65D407A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8621" y="3894960"/>
            <a:ext cx="2728004" cy="201847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5AEF79A-2661-F47B-2056-9924F9A48C52}"/>
              </a:ext>
            </a:extLst>
          </p:cNvPr>
          <p:cNvSpPr txBox="1"/>
          <p:nvPr/>
        </p:nvSpPr>
        <p:spPr>
          <a:xfrm>
            <a:off x="4850296" y="582433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de-DE" sz="1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E53FF79-AB08-48D3-ED43-42D86B7BAB12}"/>
              </a:ext>
            </a:extLst>
          </p:cNvPr>
          <p:cNvSpPr txBox="1"/>
          <p:nvPr/>
        </p:nvSpPr>
        <p:spPr>
          <a:xfrm rot="16200000">
            <a:off x="3492481" y="1961547"/>
            <a:ext cx="25234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600" dirty="0"/>
              <a:t>Abb. 5: Hamburger in Munich, </a:t>
            </a:r>
            <a:r>
              <a:rPr lang="de-DE" sz="600" dirty="0">
                <a:hlinkClick r:id="rId8" tooltip="User:JIP (page does not exist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JIP</a:t>
            </a:r>
            <a:r>
              <a:rPr lang="de-DE" sz="600" dirty="0"/>
              <a:t>, </a:t>
            </a:r>
            <a:r>
              <a:rPr lang="en-US" sz="6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4.0</a:t>
            </a:r>
            <a:r>
              <a:rPr lang="en-US" sz="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US" sz="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via Wikimedia Commons</a:t>
            </a:r>
            <a:endParaRPr lang="de-DE" sz="6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10F6B33-F750-11CB-64AB-C4B042C512B9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13182" y="895073"/>
            <a:ext cx="3546004" cy="3383177"/>
          </a:xfrm>
          <a:prstGeom prst="rect">
            <a:avLst/>
          </a:prstGeom>
        </p:spPr>
      </p:pic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82EEF44E-645A-9566-B988-E6CE2CB0FBD1}"/>
              </a:ext>
            </a:extLst>
          </p:cNvPr>
          <p:cNvSpPr txBox="1">
            <a:spLocks/>
          </p:cNvSpPr>
          <p:nvPr/>
        </p:nvSpPr>
        <p:spPr>
          <a:xfrm>
            <a:off x="1371600" y="6429989"/>
            <a:ext cx="7879976" cy="1928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/>
              <a:t>Heidi Pätzold, Nina Lewin, Berlin, 05.09.2023: Abbauender Stoffwechsel und Entstehung einer Fettleber - Mit einem Mystery das vernetzte Denken fördern</a:t>
            </a:r>
          </a:p>
        </p:txBody>
      </p:sp>
      <p:sp>
        <p:nvSpPr>
          <p:cNvPr id="16" name="Foliennummernplatzhalter 4">
            <a:extLst>
              <a:ext uri="{FF2B5EF4-FFF2-40B4-BE49-F238E27FC236}">
                <a16:creationId xmlns:a16="http://schemas.microsoft.com/office/drawing/2014/main" id="{9169E7CD-F727-DB50-A441-A01AA82AE634}"/>
              </a:ext>
            </a:extLst>
          </p:cNvPr>
          <p:cNvSpPr txBox="1">
            <a:spLocks/>
          </p:cNvSpPr>
          <p:nvPr/>
        </p:nvSpPr>
        <p:spPr>
          <a:xfrm>
            <a:off x="568188" y="6424641"/>
            <a:ext cx="640773" cy="1928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/>
              <a:t>Seite </a:t>
            </a:r>
            <a:fld id="{073DE812-22F6-49E4-B754-747D11D93214}" type="slidenum">
              <a:rPr lang="de-DE" sz="900" smtClean="0"/>
              <a:pPr/>
              <a:t>7</a:t>
            </a:fld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1217958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D1695DE-716F-D05C-1391-B0C00650AA9F}"/>
              </a:ext>
            </a:extLst>
          </p:cNvPr>
          <p:cNvSpPr txBox="1"/>
          <p:nvPr/>
        </p:nvSpPr>
        <p:spPr>
          <a:xfrm>
            <a:off x="6714417" y="3429000"/>
            <a:ext cx="4828296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DE" sz="1400" dirty="0"/>
              <a:t>USA 				20 %</a:t>
            </a:r>
          </a:p>
          <a:p>
            <a:pPr algn="l"/>
            <a:r>
              <a:rPr lang="de-DE" sz="1400" dirty="0"/>
              <a:t>Asien und Pazifikraum 	25%</a:t>
            </a:r>
          </a:p>
          <a:p>
            <a:pPr algn="l"/>
            <a:r>
              <a:rPr lang="de-DE" sz="1400" dirty="0"/>
              <a:t>Europa 			ähnliche Zahlen (bisher weniger belastbare 			Daten), aber: </a:t>
            </a:r>
          </a:p>
          <a:p>
            <a:pPr algn="l"/>
            <a:r>
              <a:rPr lang="de-DE" sz="1400" dirty="0"/>
              <a:t>				</a:t>
            </a:r>
            <a:r>
              <a:rPr lang="de-DE" sz="1400" b="1" dirty="0"/>
              <a:t>Inzwischen häufigste 							Lebererkrankung in Deutschland</a:t>
            </a:r>
          </a:p>
          <a:p>
            <a:pPr algn="l"/>
            <a:r>
              <a:rPr lang="de-DE" sz="1400" dirty="0"/>
              <a:t>Naher Osten		32 %</a:t>
            </a:r>
          </a:p>
          <a:p>
            <a:pPr algn="l"/>
            <a:r>
              <a:rPr lang="de-DE" sz="1400" dirty="0"/>
              <a:t>Südamerika			30 %</a:t>
            </a:r>
          </a:p>
          <a:p>
            <a:pPr algn="l"/>
            <a:r>
              <a:rPr lang="de-DE" sz="1400" dirty="0"/>
              <a:t>Afrika				13 %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F9B404-DE99-46E6-B9E3-F906EFFD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7025" y="667859"/>
            <a:ext cx="5121398" cy="1080000"/>
          </a:xfrm>
        </p:spPr>
        <p:txBody>
          <a:bodyPr/>
          <a:lstStyle/>
          <a:p>
            <a:r>
              <a:rPr lang="de-DE" dirty="0"/>
              <a:t>Entstehung einer (nichtalkoholischen) Fettleber</a:t>
            </a:r>
          </a:p>
        </p:txBody>
      </p:sp>
      <p:pic>
        <p:nvPicPr>
          <p:cNvPr id="7" name="Inhaltsplatzhalter 11">
            <a:extLst>
              <a:ext uri="{FF2B5EF4-FFF2-40B4-BE49-F238E27FC236}">
                <a16:creationId xmlns:a16="http://schemas.microsoft.com/office/drawing/2014/main" id="{6D3FE23C-A8D0-9448-F09F-9845DFC0C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501" y="1159446"/>
            <a:ext cx="5156207" cy="453910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58CE4B4-6889-1AEF-2430-1DB1E9E18370}"/>
              </a:ext>
            </a:extLst>
          </p:cNvPr>
          <p:cNvSpPr txBox="1"/>
          <p:nvPr/>
        </p:nvSpPr>
        <p:spPr>
          <a:xfrm>
            <a:off x="649288" y="5547647"/>
            <a:ext cx="27280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600" dirty="0"/>
              <a:t>Abb. 5: Non-</a:t>
            </a:r>
            <a:r>
              <a:rPr lang="de-DE" sz="600" dirty="0" err="1"/>
              <a:t>alcoholic</a:t>
            </a:r>
            <a:r>
              <a:rPr lang="de-DE" sz="600" dirty="0"/>
              <a:t> </a:t>
            </a:r>
            <a:r>
              <a:rPr lang="de-DE" sz="600" dirty="0" err="1"/>
              <a:t>fatty</a:t>
            </a:r>
            <a:r>
              <a:rPr lang="de-DE" sz="600" dirty="0"/>
              <a:t> </a:t>
            </a:r>
            <a:r>
              <a:rPr lang="de-DE" sz="600" dirty="0" err="1"/>
              <a:t>liver</a:t>
            </a:r>
            <a:r>
              <a:rPr lang="de-DE" sz="600" dirty="0"/>
              <a:t> </a:t>
            </a:r>
            <a:r>
              <a:rPr lang="de-DE" sz="600" dirty="0" err="1"/>
              <a:t>disease</a:t>
            </a:r>
            <a:r>
              <a:rPr lang="de-DE" sz="600" dirty="0"/>
              <a:t> </a:t>
            </a:r>
            <a:r>
              <a:rPr lang="de-DE" sz="600" dirty="0" err="1"/>
              <a:t>prevalence</a:t>
            </a:r>
            <a:r>
              <a:rPr lang="de-DE" sz="600" dirty="0"/>
              <a:t> in 2019, </a:t>
            </a:r>
            <a:r>
              <a:rPr lang="de-DE" sz="600" dirty="0" err="1"/>
              <a:t>Signimu</a:t>
            </a:r>
            <a:r>
              <a:rPr lang="de-DE" sz="600" dirty="0"/>
              <a:t>, </a:t>
            </a:r>
            <a:r>
              <a:rPr lang="de-DE" sz="600" dirty="0">
                <a:solidFill>
                  <a:srgbClr val="004F9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CC0 1.0</a:t>
            </a:r>
            <a:r>
              <a:rPr lang="de-DE" sz="600" dirty="0"/>
              <a:t>,</a:t>
            </a:r>
            <a:r>
              <a:rPr lang="de-DE" sz="600" dirty="0">
                <a:solidFill>
                  <a:srgbClr val="004F9F"/>
                </a:solidFill>
              </a:rPr>
              <a:t> </a:t>
            </a:r>
            <a:r>
              <a:rPr lang="de-DE" sz="600" dirty="0">
                <a:solidFill>
                  <a:srgbClr val="004F9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via Wikimedia Commons</a:t>
            </a:r>
            <a:r>
              <a:rPr lang="de-DE" sz="600" dirty="0">
                <a:solidFill>
                  <a:srgbClr val="004F9F"/>
                </a:solidFill>
              </a:rPr>
              <a:t> </a:t>
            </a:r>
            <a:r>
              <a:rPr lang="de-DE" sz="600" dirty="0" err="1"/>
              <a:t>Commons</a:t>
            </a:r>
            <a:endParaRPr lang="de-DE" sz="600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CA27129-45D4-2071-906F-EA61B18412B6}"/>
              </a:ext>
            </a:extLst>
          </p:cNvPr>
          <p:cNvCxnSpPr>
            <a:cxnSpLocks/>
          </p:cNvCxnSpPr>
          <p:nvPr/>
        </p:nvCxnSpPr>
        <p:spPr>
          <a:xfrm flipH="1">
            <a:off x="11370076" y="6284495"/>
            <a:ext cx="1743" cy="668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6D344A71-D854-87BD-5A12-8B64B71EDFF6}"/>
              </a:ext>
            </a:extLst>
          </p:cNvPr>
          <p:cNvCxnSpPr>
            <a:cxnSpLocks/>
          </p:cNvCxnSpPr>
          <p:nvPr/>
        </p:nvCxnSpPr>
        <p:spPr>
          <a:xfrm>
            <a:off x="11371819" y="6539553"/>
            <a:ext cx="0" cy="6823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737EDC4B-8E8D-B8D7-E105-0E79F78CF933}"/>
              </a:ext>
            </a:extLst>
          </p:cNvPr>
          <p:cNvSpPr txBox="1"/>
          <p:nvPr/>
        </p:nvSpPr>
        <p:spPr>
          <a:xfrm>
            <a:off x="6600639" y="1741613"/>
            <a:ext cx="486568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2000" b="1" dirty="0">
                <a:latin typeface="+mj-lt"/>
              </a:rPr>
              <a:t>Relevanz</a:t>
            </a:r>
          </a:p>
          <a:p>
            <a:pPr marL="342900" indent="-342900">
              <a:buFontTx/>
              <a:buChar char="-"/>
            </a:pPr>
            <a:r>
              <a:rPr lang="en-US" sz="2000" b="1" dirty="0" err="1"/>
              <a:t>globales</a:t>
            </a:r>
            <a:r>
              <a:rPr lang="en-US" sz="2000" b="1" dirty="0"/>
              <a:t> </a:t>
            </a:r>
            <a:r>
              <a:rPr lang="en-US" sz="2000" dirty="0" err="1"/>
              <a:t>Phänomen</a:t>
            </a: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 err="1"/>
              <a:t>vor</a:t>
            </a:r>
            <a:r>
              <a:rPr lang="en-US" sz="2000" dirty="0"/>
              <a:t> </a:t>
            </a:r>
            <a:r>
              <a:rPr lang="en-US" sz="2000" dirty="0" err="1"/>
              <a:t>allem</a:t>
            </a:r>
            <a:r>
              <a:rPr lang="en-US" sz="2000" dirty="0"/>
              <a:t> </a:t>
            </a:r>
            <a:r>
              <a:rPr lang="en-US" sz="2000" dirty="0" err="1">
                <a:solidFill>
                  <a:schemeClr val="accent1"/>
                </a:solidFill>
              </a:rPr>
              <a:t>Industriestaaten</a:t>
            </a:r>
            <a:r>
              <a:rPr lang="en-US" sz="2000" dirty="0"/>
              <a:t> </a:t>
            </a:r>
            <a:r>
              <a:rPr lang="en-US" sz="2000" dirty="0" err="1"/>
              <a:t>sowie</a:t>
            </a:r>
            <a:r>
              <a:rPr lang="en-US" sz="2000" dirty="0"/>
              <a:t>             </a:t>
            </a:r>
            <a:r>
              <a:rPr lang="en-US" sz="2000" dirty="0" err="1">
                <a:solidFill>
                  <a:schemeClr val="accent1"/>
                </a:solidFill>
              </a:rPr>
              <a:t>Schwellenländer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/>
              <a:t>betroffen</a:t>
            </a:r>
            <a:endParaRPr lang="en-US" sz="2000" dirty="0"/>
          </a:p>
          <a:p>
            <a:pPr algn="l"/>
            <a:endParaRPr lang="de-DE" sz="140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30E19D8C-0F31-95CC-64A9-ACE7E3E260A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0000"/>
          </a:blip>
          <a:stretch>
            <a:fillRect/>
          </a:stretch>
        </p:blipFill>
        <p:spPr>
          <a:xfrm>
            <a:off x="1113182" y="895073"/>
            <a:ext cx="3546004" cy="3383177"/>
          </a:xfrm>
          <a:prstGeom prst="rect">
            <a:avLst/>
          </a:prstGeom>
        </p:spPr>
      </p:pic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56FECF1D-9554-8DE6-E348-1F662B75A68B}"/>
              </a:ext>
            </a:extLst>
          </p:cNvPr>
          <p:cNvSpPr txBox="1">
            <a:spLocks/>
          </p:cNvSpPr>
          <p:nvPr/>
        </p:nvSpPr>
        <p:spPr>
          <a:xfrm>
            <a:off x="1371600" y="6429989"/>
            <a:ext cx="7879976" cy="1928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/>
              <a:t>Heidi Pätzold, Nina Lewin, Berlin, 05.09.2023: Abbauender Stoffwechsel und Entstehung einer Fettleber - Mit einem Mystery das vernetzte Denken fördern</a:t>
            </a:r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4C9D27D1-D815-E006-5969-60339A9726CF}"/>
              </a:ext>
            </a:extLst>
          </p:cNvPr>
          <p:cNvSpPr txBox="1">
            <a:spLocks/>
          </p:cNvSpPr>
          <p:nvPr/>
        </p:nvSpPr>
        <p:spPr>
          <a:xfrm>
            <a:off x="568188" y="6424641"/>
            <a:ext cx="640773" cy="1928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/>
              <a:t>Seite </a:t>
            </a:r>
            <a:fld id="{073DE812-22F6-49E4-B754-747D11D93214}" type="slidenum">
              <a:rPr lang="de-DE" sz="900" smtClean="0"/>
              <a:pPr/>
              <a:t>8</a:t>
            </a:fld>
            <a:endParaRPr lang="de-DE" sz="9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50322B8-B2BC-FC2A-FCB5-9CD0EF727AC9}"/>
              </a:ext>
            </a:extLst>
          </p:cNvPr>
          <p:cNvSpPr txBox="1"/>
          <p:nvPr/>
        </p:nvSpPr>
        <p:spPr>
          <a:xfrm rot="16200000">
            <a:off x="3492481" y="1961547"/>
            <a:ext cx="25234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600" dirty="0">
                <a:solidFill>
                  <a:schemeClr val="tx1">
                    <a:alpha val="24000"/>
                  </a:schemeClr>
                </a:solidFill>
              </a:rPr>
              <a:t>Abb. 5: Hamburger in Munich, </a:t>
            </a:r>
            <a:r>
              <a:rPr lang="de-DE" sz="600" dirty="0">
                <a:solidFill>
                  <a:schemeClr val="tx1">
                    <a:alpha val="24000"/>
                  </a:schemeClr>
                </a:solidFill>
                <a:hlinkClick r:id="rId8" tooltip="User:JIP (page does not exist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JIP</a:t>
            </a:r>
            <a:r>
              <a:rPr lang="de-DE" sz="600" dirty="0">
                <a:solidFill>
                  <a:schemeClr val="tx1">
                    <a:alpha val="24000"/>
                  </a:schemeClr>
                </a:solidFill>
              </a:rPr>
              <a:t>, </a:t>
            </a:r>
            <a:r>
              <a:rPr lang="en-US" sz="600" u="sng" dirty="0">
                <a:solidFill>
                  <a:schemeClr val="tx1">
                    <a:alpha val="24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4.0</a:t>
            </a:r>
            <a:r>
              <a:rPr lang="en-US" sz="600" dirty="0">
                <a:solidFill>
                  <a:schemeClr val="tx1">
                    <a:alpha val="24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US" sz="600" dirty="0">
                <a:solidFill>
                  <a:schemeClr val="tx1">
                    <a:alpha val="24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via Wikimedia Commons</a:t>
            </a:r>
            <a:endParaRPr lang="de-DE" sz="600" dirty="0">
              <a:solidFill>
                <a:schemeClr val="tx1">
                  <a:alpha val="2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735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8656949-A6DC-480C-9681-E601D4AA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Konzept und Material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937DC3-19CE-48E7-9971-03F3FCCC41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Umsetzung</a:t>
            </a:r>
            <a:r>
              <a:rPr lang="en-US" dirty="0"/>
              <a:t> der </a:t>
            </a:r>
            <a:r>
              <a:rPr lang="en-US" dirty="0" err="1"/>
              <a:t>Methode</a:t>
            </a:r>
            <a:r>
              <a:rPr lang="en-US" dirty="0"/>
              <a:t> –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Überblick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9014370-F6DB-47C3-8493-703C832F3D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245000177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SenBJF_powerpoint_16x9_berlintype">
  <a:themeElements>
    <a:clrScheme name="Benutzerdefiniert 17">
      <a:dk1>
        <a:sysClr val="windowText" lastClr="000000"/>
      </a:dk1>
      <a:lt1>
        <a:sysClr val="window" lastClr="FFFFFF"/>
      </a:lt1>
      <a:dk2>
        <a:srgbClr val="878787"/>
      </a:dk2>
      <a:lt2>
        <a:srgbClr val="B2B2B2"/>
      </a:lt2>
      <a:accent1>
        <a:srgbClr val="E40422"/>
      </a:accent1>
      <a:accent2>
        <a:srgbClr val="004F9F"/>
      </a:accent2>
      <a:accent3>
        <a:srgbClr val="F39300"/>
      </a:accent3>
      <a:accent4>
        <a:srgbClr val="007256"/>
      </a:accent4>
      <a:accent5>
        <a:srgbClr val="FFE70E"/>
      </a:accent5>
      <a:accent6>
        <a:srgbClr val="9185BE"/>
      </a:accent6>
      <a:hlink>
        <a:srgbClr val="E40422"/>
      </a:hlink>
      <a:folHlink>
        <a:srgbClr val="E40422"/>
      </a:folHlink>
    </a:clrScheme>
    <a:fontScheme name="Benutzerdefiniert 79">
      <a:majorFont>
        <a:latin typeface="Berlin Type Office"/>
        <a:ea typeface=""/>
        <a:cs typeface=""/>
      </a:majorFont>
      <a:minorFont>
        <a:latin typeface="Berlin Type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4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400" smtClean="0"/>
        </a:defPPr>
      </a:lstStyle>
    </a:txDef>
  </a:objectDefaults>
  <a:extraClrSchemeLst/>
  <a:custClrLst>
    <a:custClr name="Hellgrün">
      <a:srgbClr val="9BCFAF"/>
    </a:custClr>
    <a:custClr name="Mittelgrün">
      <a:srgbClr val="00AA84"/>
    </a:custClr>
    <a:custClr name="Grün">
      <a:srgbClr val="007256"/>
    </a:custClr>
    <a:custClr name="Dunkelgrün">
      <a:srgbClr val="004534"/>
    </a:custClr>
    <a:custClr name="Hellblau">
      <a:srgbClr val="AAC9E7"/>
    </a:custClr>
    <a:custClr name="Mittelblau">
      <a:srgbClr val="4F90CD"/>
    </a:custClr>
    <a:custClr name="Blau">
      <a:srgbClr val="004F9F"/>
    </a:custClr>
    <a:custClr name="Dunkelblau">
      <a:srgbClr val="002856"/>
    </a:custClr>
    <a:custClr name="Gelb">
      <a:srgbClr val="FFE70E"/>
    </a:custClr>
    <a:custClr name="Orange">
      <a:srgbClr val="F39300"/>
    </a:custClr>
    <a:custClr name="Rosa">
      <a:srgbClr val="F5B4CB"/>
    </a:custClr>
    <a:custClr name="Violett">
      <a:srgbClr val="9185BE"/>
    </a:custClr>
    <a:custClr name="Berlin Rot">
      <a:srgbClr val="E40422"/>
    </a:custClr>
    <a:custClr name="Schwarz">
      <a:srgbClr val="000000"/>
    </a:custClr>
    <a:custClr name="80% Schwarz">
      <a:srgbClr val="575756"/>
    </a:custClr>
    <a:custClr name="60% Schwarz">
      <a:srgbClr val="878787"/>
    </a:custClr>
    <a:custClr name="40% Schwarz">
      <a:srgbClr val="B2B2B2"/>
    </a:custClr>
    <a:custClr name="20% Schwarz">
      <a:srgbClr val="DADADA"/>
    </a:custClr>
    <a:custClr name="10% Schwarz">
      <a:srgbClr val="EDEDED"/>
    </a:custClr>
    <a:custClr name="5% Schwarz">
      <a:srgbClr val="F6F6F6"/>
    </a:custClr>
  </a:custClrLst>
  <a:extLst>
    <a:ext uri="{05A4C25C-085E-4340-85A3-A5531E510DB2}">
      <thm15:themeFamily xmlns:thm15="http://schemas.microsoft.com/office/thememl/2012/main" name="Berlin_PowerPoint_16x9_BerlinType.potx" id="{39A90E74-DFB3-4F69-828C-1DB394FDAD52}" vid="{A9F96AB5-64B7-456E-9CD1-0C595BF1A756}"/>
    </a:ext>
  </a:extLst>
</a:theme>
</file>

<file path=ppt/theme/theme2.xml><?xml version="1.0" encoding="utf-8"?>
<a:theme xmlns:a="http://schemas.openxmlformats.org/drawingml/2006/main" name="Office">
  <a:themeElements>
    <a:clrScheme name="Benutzerdefiniert 123">
      <a:dk1>
        <a:sysClr val="windowText" lastClr="000000"/>
      </a:dk1>
      <a:lt1>
        <a:sysClr val="window" lastClr="FFFFFF"/>
      </a:lt1>
      <a:dk2>
        <a:srgbClr val="878787"/>
      </a:dk2>
      <a:lt2>
        <a:srgbClr val="B2B2B2"/>
      </a:lt2>
      <a:accent1>
        <a:srgbClr val="E40523"/>
      </a:accent1>
      <a:accent2>
        <a:srgbClr val="004F9F"/>
      </a:accent2>
      <a:accent3>
        <a:srgbClr val="F39300"/>
      </a:accent3>
      <a:accent4>
        <a:srgbClr val="007256"/>
      </a:accent4>
      <a:accent5>
        <a:srgbClr val="FFE70E"/>
      </a:accent5>
      <a:accent6>
        <a:srgbClr val="9185BE"/>
      </a:accent6>
      <a:hlink>
        <a:srgbClr val="E40523"/>
      </a:hlink>
      <a:folHlink>
        <a:srgbClr val="E40523"/>
      </a:folHlink>
    </a:clrScheme>
    <a:fontScheme name="Benutzerdefiniert 79">
      <a:majorFont>
        <a:latin typeface="Berlin Type Office"/>
        <a:ea typeface=""/>
        <a:cs typeface=""/>
      </a:majorFont>
      <a:minorFont>
        <a:latin typeface="Berlin Type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23">
      <a:dk1>
        <a:sysClr val="windowText" lastClr="000000"/>
      </a:dk1>
      <a:lt1>
        <a:sysClr val="window" lastClr="FFFFFF"/>
      </a:lt1>
      <a:dk2>
        <a:srgbClr val="878787"/>
      </a:dk2>
      <a:lt2>
        <a:srgbClr val="B2B2B2"/>
      </a:lt2>
      <a:accent1>
        <a:srgbClr val="E40523"/>
      </a:accent1>
      <a:accent2>
        <a:srgbClr val="004F9F"/>
      </a:accent2>
      <a:accent3>
        <a:srgbClr val="F39300"/>
      </a:accent3>
      <a:accent4>
        <a:srgbClr val="007256"/>
      </a:accent4>
      <a:accent5>
        <a:srgbClr val="FFE70E"/>
      </a:accent5>
      <a:accent6>
        <a:srgbClr val="9185BE"/>
      </a:accent6>
      <a:hlink>
        <a:srgbClr val="E40523"/>
      </a:hlink>
      <a:folHlink>
        <a:srgbClr val="E40523"/>
      </a:folHlink>
    </a:clrScheme>
    <a:fontScheme name="Benutzerdefiniert 79">
      <a:majorFont>
        <a:latin typeface="Berlin Type Office"/>
        <a:ea typeface=""/>
        <a:cs typeface=""/>
      </a:majorFont>
      <a:minorFont>
        <a:latin typeface="Berlin Type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ildobjekt" ma:contentTypeID="0x0101009148F5A04DDD49CBA7127AADA5FB792B00AADE34325A8B49CDA8BB4DB53328F2140098E44C224AD93742AF7EAE5542FB755D" ma:contentTypeVersion="1" ma:contentTypeDescription="Ein Bild hochladen." ma:contentTypeScope="" ma:versionID="dff0730f5d492be5eb76ea9a931e8d3c">
  <xsd:schema xmlns:xsd="http://www.w3.org/2001/XMLSchema" xmlns:xs="http://www.w3.org/2001/XMLSchema" xmlns:p="http://schemas.microsoft.com/office/2006/metadata/properties" xmlns:ns1="http://schemas.microsoft.com/sharepoint/v3" xmlns:ns2="AF5A5D14-0176-4AAC-962D-D3FF967E834B" xmlns:ns3="http://schemas.microsoft.com/sharepoint/v3/fields" targetNamespace="http://schemas.microsoft.com/office/2006/metadata/properties" ma:root="true" ma:fieldsID="cfaefc0f10c5c167146a069e7abc1668" ns1:_="" ns2:_="" ns3:_="">
    <xsd:import namespace="http://schemas.microsoft.com/sharepoint/v3"/>
    <xsd:import namespace="AF5A5D14-0176-4AAC-962D-D3FF967E834B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-Pfad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Dateityp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-Dateityp" ma:hidden="true" ma:internalName="HTML_x0020_File_x0020_Type" ma:readOnly="true">
      <xsd:simpleType>
        <xsd:restriction base="dms:Text"/>
      </xsd:simpleType>
    </xsd:element>
    <xsd:element name="FSObjType" ma:index="11" nillable="true" ma:displayName="Elementtyp" ma:hidden="true" ma:list="Docs" ma:internalName="FSObjType" ma:readOnly="true" ma:showField="FSType">
      <xsd:simpleType>
        <xsd:restriction base="dms:Lookup"/>
      </xsd:simpleType>
    </xsd:element>
    <xsd:element name="PublishingStartDate" ma:index="27" nillable="true" ma:displayName="Geplantes Startdatum" ma:description="" ma:hidden="true" ma:internalName="PublishingStartDate">
      <xsd:simpleType>
        <xsd:restriction base="dms:Unknown"/>
      </xsd:simpleType>
    </xsd:element>
    <xsd:element name="PublishingExpirationDate" ma:index="28" nillable="true" ma:displayName="Geplantes Enddatum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5A5D14-0176-4AAC-962D-D3FF967E834B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Miniaturansicht vorhanden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Vorschau vorhanden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Breite" ma:internalName="ImageWidth" ma:readOnly="true">
      <xsd:simpleType>
        <xsd:restriction base="dms:Unknown"/>
      </xsd:simpleType>
    </xsd:element>
    <xsd:element name="ImageHeight" ma:index="22" nillable="true" ma:displayName="Höhe" ma:internalName="ImageHeight" ma:readOnly="true">
      <xsd:simpleType>
        <xsd:restriction base="dms:Unknown"/>
      </xsd:simpleType>
    </xsd:element>
    <xsd:element name="ImageCreateDate" ma:index="25" nillable="true" ma:displayName="Bilderstellungsdatum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or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 ma:index="23" ma:displayName="Kommentare"/>
        <xsd:element name="keywords" minOccurs="0" maxOccurs="1" type="xsd:string" ma:index="14" ma:displayName="Schlüsselwörter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CreateDate xmlns="AF5A5D14-0176-4AAC-962D-D3FF967E834B" xsi:nil="true"/>
    <PublishingExpirationDate xmlns="http://schemas.microsoft.com/sharepoint/v3" xsi:nil="true"/>
    <PublishingStartDate xmlns="http://schemas.microsoft.com/sharepoint/v3" xsi:nil="true"/>
    <wic_System_Copyright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5C97BBBB-0EA9-471A-87DD-47F781A794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F5A5D14-0176-4AAC-962D-D3FF967E834B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539B80E-85DB-4D8A-A0D2-A21EAC1AB1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1C12D0-35FD-4E08-9507-E6CF67DA32FB}">
  <ds:schemaRefs>
    <ds:schemaRef ds:uri="http://schemas.microsoft.com/office/2006/metadata/properties"/>
    <ds:schemaRef ds:uri="http://schemas.microsoft.com/office/infopath/2007/PartnerControls"/>
    <ds:schemaRef ds:uri="AF5A5D14-0176-4AAC-962D-D3FF967E834B"/>
    <ds:schemaRef ds:uri="http://schemas.microsoft.com/sharepoint/v3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BerlinSenBJF_powerpoint_16x9_berlintype</Template>
  <TotalTime>0</TotalTime>
  <Words>3184</Words>
  <Application>Microsoft Office PowerPoint</Application>
  <PresentationFormat>Breitbild</PresentationFormat>
  <Paragraphs>480</Paragraphs>
  <Slides>33</Slides>
  <Notes>24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9" baseType="lpstr">
      <vt:lpstr>Calibri</vt:lpstr>
      <vt:lpstr>Arial</vt:lpstr>
      <vt:lpstr>Symbol</vt:lpstr>
      <vt:lpstr>Courier New</vt:lpstr>
      <vt:lpstr>Berlin Type Office</vt:lpstr>
      <vt:lpstr>BerlinSenBJF_powerpoint_16x9_berlintype</vt:lpstr>
      <vt:lpstr>abbauender Stoffwechsel und Entstehung einer Fettleber Mit einem Mystery das vernetzte Denken Fördern</vt:lpstr>
      <vt:lpstr>Agenda</vt:lpstr>
      <vt:lpstr>Hintergrund</vt:lpstr>
      <vt:lpstr>Blick in den Rahmenlehrplan</vt:lpstr>
      <vt:lpstr>Blick in den Rahmenlehrplan - Kompetenzförderung</vt:lpstr>
      <vt:lpstr>HIntergrund</vt:lpstr>
      <vt:lpstr>Entstehung einer (nichtalkoholischen) Fettleber</vt:lpstr>
      <vt:lpstr>Entstehung einer (nichtalkoholischen) Fettleber</vt:lpstr>
      <vt:lpstr>Konzept und Material</vt:lpstr>
      <vt:lpstr>Die Methode Mystery</vt:lpstr>
      <vt:lpstr>Konzept und Material</vt:lpstr>
      <vt:lpstr>Binnendifferenzierende  Maßnahmen</vt:lpstr>
      <vt:lpstr>Sprachförderung mit dem Mystery </vt:lpstr>
      <vt:lpstr>Ausprobieren des Materials</vt:lpstr>
      <vt:lpstr>Gedanken zur Sicherung des Gelernten </vt:lpstr>
      <vt:lpstr>Konzept und Material</vt:lpstr>
      <vt:lpstr>Auswertung des Mysterys: Feedback durch die Lernenden </vt:lpstr>
      <vt:lpstr>Vertiefung der Inhalte</vt:lpstr>
      <vt:lpstr>Ergänzung und Vertiefung</vt:lpstr>
      <vt:lpstr>Mystery und Leistungsbewertung</vt:lpstr>
      <vt:lpstr>Die Methode Mystery - Reflexion</vt:lpstr>
      <vt:lpstr>Die Methode Mystery – ein praxisbezogener Blick auf die Vor- und Nachteile</vt:lpstr>
      <vt:lpstr>Die Methode Mystery – ein praxisbezogener Blick auf die Vor- und Nachteile</vt:lpstr>
      <vt:lpstr>Die Methode Mystery – ein praxisbezogener Blick auf die Vor- und Nachteile</vt:lpstr>
      <vt:lpstr>Die Methode Mystery – ein praxisbezogener Blick auf die Vor- und Nachteile</vt:lpstr>
      <vt:lpstr>Die Methode Mystery – ein praxisbezogener Blick auf die Vor- und Nachteile</vt:lpstr>
      <vt:lpstr>Die Methode Mystery – ein praxisbezogener Blick auf die Vor- und Nachteile</vt:lpstr>
      <vt:lpstr>Die Methode Mystery – ein praxisbezogener Blick auf die Vor- und Nachteile</vt:lpstr>
      <vt:lpstr>Quellen</vt:lpstr>
      <vt:lpstr>Abbildungsverzeichnis</vt:lpstr>
      <vt:lpstr>Abbildungsverzeichnis</vt:lpstr>
      <vt:lpstr>Link</vt:lpstr>
      <vt:lpstr>VIELEN DANK.</vt:lpstr>
    </vt:vector>
  </TitlesOfParts>
  <Company>SenBJF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BERLIN TYPE BOLD 36 PT</dc:title>
  <dc:creator>Fink, Monika</dc:creator>
  <cp:keywords/>
  <dc:description/>
  <cp:lastModifiedBy>Heidi  Pätzold</cp:lastModifiedBy>
  <cp:revision>95</cp:revision>
  <dcterms:created xsi:type="dcterms:W3CDTF">2021-09-15T20:07:30Z</dcterms:created>
  <dcterms:modified xsi:type="dcterms:W3CDTF">2023-07-11T08:36:34Z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0x0101009148F5A04DDD49CBA7127AADA5FB792B00AADE34325A8B49CDA8BB4DB53328F2140098E44C224AD93742AF7EAE5542FB755D</vt:lpwstr>
  </property>
</Properties>
</file>