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2" r:id="rId4"/>
    <p:sldId id="265" r:id="rId5"/>
    <p:sldId id="257" r:id="rId6"/>
    <p:sldId id="266" r:id="rId7"/>
    <p:sldId id="263" r:id="rId8"/>
    <p:sldId id="267" r:id="rId9"/>
    <p:sldId id="258" r:id="rId10"/>
    <p:sldId id="268" r:id="rId11"/>
    <p:sldId id="256" r:id="rId12"/>
    <p:sldId id="269" r:id="rId13"/>
    <p:sldId id="261" r:id="rId14"/>
    <p:sldId id="270" r:id="rId15"/>
    <p:sldId id="260" r:id="rId16"/>
    <p:sldId id="271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541DC6-8922-45DB-9F3B-7D21BD34D23B}" v="26" dt="2021-02-28T08:36:34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92" y="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a Huber" userId="2ccfcba70fa8c77d" providerId="LiveId" clId="{3C541DC6-8922-45DB-9F3B-7D21BD34D23B}"/>
    <pc:docChg chg="undo custSel addSld modSld">
      <pc:chgData name="Mia Huber" userId="2ccfcba70fa8c77d" providerId="LiveId" clId="{3C541DC6-8922-45DB-9F3B-7D21BD34D23B}" dt="2021-02-28T08:36:34.541" v="33"/>
      <pc:docMkLst>
        <pc:docMk/>
      </pc:docMkLst>
      <pc:sldChg chg="modTransition">
        <pc:chgData name="Mia Huber" userId="2ccfcba70fa8c77d" providerId="LiveId" clId="{3C541DC6-8922-45DB-9F3B-7D21BD34D23B}" dt="2021-02-28T08:32:56.467" v="12"/>
        <pc:sldMkLst>
          <pc:docMk/>
          <pc:sldMk cId="3740021031" sldId="256"/>
        </pc:sldMkLst>
      </pc:sldChg>
      <pc:sldChg chg="modTransition">
        <pc:chgData name="Mia Huber" userId="2ccfcba70fa8c77d" providerId="LiveId" clId="{3C541DC6-8922-45DB-9F3B-7D21BD34D23B}" dt="2021-02-28T08:32:27.107" v="0"/>
        <pc:sldMkLst>
          <pc:docMk/>
          <pc:sldMk cId="123788385" sldId="257"/>
        </pc:sldMkLst>
      </pc:sldChg>
      <pc:sldChg chg="modSp mod modTransition setBg">
        <pc:chgData name="Mia Huber" userId="2ccfcba70fa8c77d" providerId="LiveId" clId="{3C541DC6-8922-45DB-9F3B-7D21BD34D23B}" dt="2021-02-28T08:36:34.541" v="33"/>
        <pc:sldMkLst>
          <pc:docMk/>
          <pc:sldMk cId="3214865376" sldId="258"/>
        </pc:sldMkLst>
        <pc:graphicFrameChg chg="modGraphic">
          <ac:chgData name="Mia Huber" userId="2ccfcba70fa8c77d" providerId="LiveId" clId="{3C541DC6-8922-45DB-9F3B-7D21BD34D23B}" dt="2021-02-28T08:36:30.865" v="28" actId="207"/>
          <ac:graphicFrameMkLst>
            <pc:docMk/>
            <pc:sldMk cId="3214865376" sldId="258"/>
            <ac:graphicFrameMk id="4" creationId="{F658D331-B01C-44F8-84CC-075AECCC535A}"/>
          </ac:graphicFrameMkLst>
        </pc:graphicFrameChg>
      </pc:sldChg>
      <pc:sldChg chg="modTransition">
        <pc:chgData name="Mia Huber" userId="2ccfcba70fa8c77d" providerId="LiveId" clId="{3C541DC6-8922-45DB-9F3B-7D21BD34D23B}" dt="2021-02-28T08:33:29.629" v="20"/>
        <pc:sldMkLst>
          <pc:docMk/>
          <pc:sldMk cId="3580691509" sldId="260"/>
        </pc:sldMkLst>
      </pc:sldChg>
      <pc:sldChg chg="modTransition">
        <pc:chgData name="Mia Huber" userId="2ccfcba70fa8c77d" providerId="LiveId" clId="{3C541DC6-8922-45DB-9F3B-7D21BD34D23B}" dt="2021-02-28T08:33:16.273" v="16"/>
        <pc:sldMkLst>
          <pc:docMk/>
          <pc:sldMk cId="3816990776" sldId="261"/>
        </pc:sldMkLst>
      </pc:sldChg>
      <pc:sldChg chg="modTransition">
        <pc:chgData name="Mia Huber" userId="2ccfcba70fa8c77d" providerId="LiveId" clId="{3C541DC6-8922-45DB-9F3B-7D21BD34D23B}" dt="2021-02-28T08:32:37.079" v="4"/>
        <pc:sldMkLst>
          <pc:docMk/>
          <pc:sldMk cId="1979280766" sldId="263"/>
        </pc:sldMkLst>
      </pc:sldChg>
      <pc:sldChg chg="new">
        <pc:chgData name="Mia Huber" userId="2ccfcba70fa8c77d" providerId="LiveId" clId="{3C541DC6-8922-45DB-9F3B-7D21BD34D23B}" dt="2021-02-28T08:32:28.758" v="1" actId="680"/>
        <pc:sldMkLst>
          <pc:docMk/>
          <pc:sldMk cId="2890036960" sldId="266"/>
        </pc:sldMkLst>
      </pc:sldChg>
      <pc:sldChg chg="new">
        <pc:chgData name="Mia Huber" userId="2ccfcba70fa8c77d" providerId="LiveId" clId="{3C541DC6-8922-45DB-9F3B-7D21BD34D23B}" dt="2021-02-28T08:32:39.124" v="5" actId="680"/>
        <pc:sldMkLst>
          <pc:docMk/>
          <pc:sldMk cId="743574767" sldId="267"/>
        </pc:sldMkLst>
      </pc:sldChg>
      <pc:sldChg chg="new">
        <pc:chgData name="Mia Huber" userId="2ccfcba70fa8c77d" providerId="LiveId" clId="{3C541DC6-8922-45DB-9F3B-7D21BD34D23B}" dt="2021-02-28T08:32:48.802" v="9" actId="680"/>
        <pc:sldMkLst>
          <pc:docMk/>
          <pc:sldMk cId="1450135577" sldId="268"/>
        </pc:sldMkLst>
      </pc:sldChg>
      <pc:sldChg chg="new">
        <pc:chgData name="Mia Huber" userId="2ccfcba70fa8c77d" providerId="LiveId" clId="{3C541DC6-8922-45DB-9F3B-7D21BD34D23B}" dt="2021-02-28T08:33:00.802" v="13" actId="680"/>
        <pc:sldMkLst>
          <pc:docMk/>
          <pc:sldMk cId="3685111874" sldId="269"/>
        </pc:sldMkLst>
      </pc:sldChg>
      <pc:sldChg chg="new">
        <pc:chgData name="Mia Huber" userId="2ccfcba70fa8c77d" providerId="LiveId" clId="{3C541DC6-8922-45DB-9F3B-7D21BD34D23B}" dt="2021-02-28T08:33:18.587" v="17" actId="680"/>
        <pc:sldMkLst>
          <pc:docMk/>
          <pc:sldMk cId="1478285425" sldId="270"/>
        </pc:sldMkLst>
      </pc:sldChg>
      <pc:sldChg chg="new">
        <pc:chgData name="Mia Huber" userId="2ccfcba70fa8c77d" providerId="LiveId" clId="{3C541DC6-8922-45DB-9F3B-7D21BD34D23B}" dt="2021-02-28T08:33:31.690" v="21" actId="680"/>
        <pc:sldMkLst>
          <pc:docMk/>
          <pc:sldMk cId="3165206051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96966-F3B9-48CE-A784-62BC58A12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E35D35B-F23C-4877-98A2-6628EDAB9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2C129C-A42D-43E8-8D1C-F40315CF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D56065-D9CF-464D-BF90-F4B81BA3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6C7214-89B8-4C68-A5C7-C222CE12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87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2F481-B46E-4F75-8FC1-9121062F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4DEBE3-F9CC-49F5-B972-C9B962C25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987FEA-7756-4176-B23C-1D6B3C7B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E77957-53F6-442D-8F10-B0B09840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614A75-92DE-40B4-A080-0ED5E3BB9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4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24A9A79-95ED-4D3A-9084-6F0B933D2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8C9B0C-D9CF-40EE-B6D6-FE6B9663A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D6F251-4B40-4F3D-8432-9C72C240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E37918-4816-400E-AF9F-1B9F70689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B5BBF8-3B33-4EB4-B007-8DD99BD6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93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F58EC4-DFF3-4B33-9C93-AAA86409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C7885A-BC6C-4C3A-B70A-D4618A9A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BD0FD6-AF39-421C-9C3C-0A644F2D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85B745-BEC6-45B7-B12D-C99538E8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295842-BF81-4FF7-A285-948DB4EC8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29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A028F2-8700-4EEB-A686-0639FB5A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E4A430-5CD2-44F3-AB8B-5B53C6223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522DB1-93DD-4A53-BB6A-4E2DB188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556FDA-1D5B-4A45-B02B-678C6EA4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5F624-DA18-4C63-AFEA-C14E12F4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941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DEC82-EF84-4D78-985F-36647E63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C1EF6F-17BF-401F-A8CF-90F968555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5EF526-ED6F-4034-B3D6-A0CEED5EA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DD73B5-C16F-4E0B-BE1F-334D9C46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FEED1A-6168-4C1A-B963-41F7D67BE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43DD6A-3CCF-40D6-8A15-E6CAB41E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66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D0CEE-4C6D-4753-B00D-72C7B731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B2190D-6D84-48F7-BEE5-5889EFAA4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E56E5F-AEB2-4901-B116-374297FA1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EA86A0-7523-4B02-BFA1-DD94F172B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076BC2-5B6B-4DD0-BBAF-AE5432D46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E35E81-3BE2-4D0C-8427-4A9F918A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821F835-B869-4907-9ABA-8FF9ADE49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7CF5F2-23D8-4619-9ED6-0178FE92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5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6B565-2D6E-4E8F-9B7D-BCE6D828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8D0B0-28D6-424F-80DA-7B290266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527A869-9B9D-488E-ABCE-7E9C7E46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781C49C-C3BC-4D5D-966C-B85D7D3D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04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62687F2-745F-49F2-95E5-D3F48029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91282F-E1C7-40B1-A5A7-B7D06877E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5D921F-E0E4-48EA-9523-79A8CDA69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97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C8FAE-1CA2-4A72-8AD3-88ACC6F28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F66485-18ED-4866-8751-287C1AF34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18269D-93A5-4A80-B969-A03798D0B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F7877C-3DDF-4CF7-BF14-F34AFB73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1D74B9-4AA2-4C04-B74C-B6262ECB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F7ECA-B448-467F-96AE-4E7CF57F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17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B1033D-9CBB-4E37-AF54-2BB2B526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9181A33-4D6D-419A-958C-C646D3ED9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76675B7-3D01-4C9C-AAB3-464E9D53D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E3006D-C744-40C8-96DE-F3C93117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2C9BA0-D028-43BB-AED6-A27E629F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FF8147-1E4A-4931-8538-7A9742C8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54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F76733-5088-47F3-A411-4B79F1EEC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25F318-06F9-4924-AFD2-371F1E30E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00ADAC-9782-434B-B220-34127A175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E053E-D374-4C9E-8A4E-F33D656FF206}" type="datetimeFigureOut">
              <a:rPr lang="de-DE" smtClean="0"/>
              <a:t>28.02.2021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99AD79-22B1-428F-8A51-166CEBE55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096E68-A342-409C-A467-68AB6BA54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B3ED2-9481-4C0B-8E31-FD9E6B6E5C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32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F8D0755-6258-4E51-A047-C9E999F42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8545"/>
              </p:ext>
            </p:extLst>
          </p:nvPr>
        </p:nvGraphicFramePr>
        <p:xfrm>
          <a:off x="2032000" y="1678667"/>
          <a:ext cx="81280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50229946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8851476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097710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513743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065182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826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0424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80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13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52944359-74AA-4803-8A03-0A2E6BE15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58354"/>
              </p:ext>
            </p:extLst>
          </p:nvPr>
        </p:nvGraphicFramePr>
        <p:xfrm>
          <a:off x="2032000" y="998311"/>
          <a:ext cx="8128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46630652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275175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0296782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527541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85031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735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8551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6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7540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021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C43F5-DF01-4B1F-96F0-5A7A78C97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A1E831-6652-4135-ACE2-A9F76093B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111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BCA05B8-2E92-4C5A-897A-6CFE0291914D}"/>
              </a:ext>
            </a:extLst>
          </p:cNvPr>
          <p:cNvSpPr txBox="1"/>
          <p:nvPr/>
        </p:nvSpPr>
        <p:spPr>
          <a:xfrm>
            <a:off x="4706710" y="3859377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554F489-B3E6-496A-A5D4-9EE70D831FD6}"/>
              </a:ext>
            </a:extLst>
          </p:cNvPr>
          <p:cNvSpPr txBox="1"/>
          <p:nvPr/>
        </p:nvSpPr>
        <p:spPr>
          <a:xfrm>
            <a:off x="7105650" y="382407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E79D206-949F-4699-9D09-4AC4D5B5A67F}"/>
              </a:ext>
            </a:extLst>
          </p:cNvPr>
          <p:cNvSpPr txBox="1"/>
          <p:nvPr/>
        </p:nvSpPr>
        <p:spPr>
          <a:xfrm>
            <a:off x="3064328" y="2258318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2FD8F1-2A14-4D03-BD31-BD7571EABBCE}"/>
              </a:ext>
            </a:extLst>
          </p:cNvPr>
          <p:cNvSpPr txBox="1"/>
          <p:nvPr/>
        </p:nvSpPr>
        <p:spPr>
          <a:xfrm>
            <a:off x="4607378" y="2525876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10CD2F9-E919-45DC-ABB8-BCC206371000}"/>
              </a:ext>
            </a:extLst>
          </p:cNvPr>
          <p:cNvSpPr txBox="1"/>
          <p:nvPr/>
        </p:nvSpPr>
        <p:spPr>
          <a:xfrm>
            <a:off x="10167257" y="4522780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5261E13-056A-46BA-94CF-47149EA6491D}"/>
              </a:ext>
            </a:extLst>
          </p:cNvPr>
          <p:cNvSpPr txBox="1"/>
          <p:nvPr/>
        </p:nvSpPr>
        <p:spPr>
          <a:xfrm>
            <a:off x="3088821" y="3799505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845CA7B-5A27-4B99-AA74-FE555929CE19}"/>
              </a:ext>
            </a:extLst>
          </p:cNvPr>
          <p:cNvSpPr txBox="1"/>
          <p:nvPr/>
        </p:nvSpPr>
        <p:spPr>
          <a:xfrm>
            <a:off x="7097486" y="3668877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7185DE0-0D3B-46FE-8292-CF1CA0B0E991}"/>
              </a:ext>
            </a:extLst>
          </p:cNvPr>
          <p:cNvSpPr txBox="1"/>
          <p:nvPr/>
        </p:nvSpPr>
        <p:spPr>
          <a:xfrm>
            <a:off x="8882742" y="1633249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3688F1-25EB-423B-84F3-877F478EFA2E}"/>
              </a:ext>
            </a:extLst>
          </p:cNvPr>
          <p:cNvSpPr txBox="1"/>
          <p:nvPr/>
        </p:nvSpPr>
        <p:spPr>
          <a:xfrm>
            <a:off x="5856514" y="1518481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09D9D3D-060C-4004-B52C-75C1A2472F19}"/>
              </a:ext>
            </a:extLst>
          </p:cNvPr>
          <p:cNvSpPr txBox="1"/>
          <p:nvPr/>
        </p:nvSpPr>
        <p:spPr>
          <a:xfrm>
            <a:off x="3875314" y="811768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81699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285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5B435A48-637B-41A8-B217-8CAF803A1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797150"/>
              </p:ext>
            </p:extLst>
          </p:nvPr>
        </p:nvGraphicFramePr>
        <p:xfrm>
          <a:off x="2155371" y="1280160"/>
          <a:ext cx="81280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99563539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4406281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3451266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786272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2422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6593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314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8278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69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20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47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BCA05B8-2E92-4C5A-897A-6CFE0291914D}"/>
              </a:ext>
            </a:extLst>
          </p:cNvPr>
          <p:cNvSpPr txBox="1"/>
          <p:nvPr/>
        </p:nvSpPr>
        <p:spPr>
          <a:xfrm>
            <a:off x="6900180" y="4202276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E79D206-949F-4699-9D09-4AC4D5B5A67F}"/>
              </a:ext>
            </a:extLst>
          </p:cNvPr>
          <p:cNvSpPr txBox="1"/>
          <p:nvPr/>
        </p:nvSpPr>
        <p:spPr>
          <a:xfrm>
            <a:off x="2667000" y="1334515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10CD2F9-E919-45DC-ABB8-BCC206371000}"/>
              </a:ext>
            </a:extLst>
          </p:cNvPr>
          <p:cNvSpPr txBox="1"/>
          <p:nvPr/>
        </p:nvSpPr>
        <p:spPr>
          <a:xfrm>
            <a:off x="8802456" y="3484915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5261E13-056A-46BA-94CF-47149EA6491D}"/>
              </a:ext>
            </a:extLst>
          </p:cNvPr>
          <p:cNvSpPr txBox="1"/>
          <p:nvPr/>
        </p:nvSpPr>
        <p:spPr>
          <a:xfrm>
            <a:off x="4265840" y="1099847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845CA7B-5A27-4B99-AA74-FE555929CE19}"/>
              </a:ext>
            </a:extLst>
          </p:cNvPr>
          <p:cNvSpPr txBox="1"/>
          <p:nvPr/>
        </p:nvSpPr>
        <p:spPr>
          <a:xfrm>
            <a:off x="3364366" y="2705725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7185DE0-0D3B-46FE-8292-CF1CA0B0E991}"/>
              </a:ext>
            </a:extLst>
          </p:cNvPr>
          <p:cNvSpPr txBox="1"/>
          <p:nvPr/>
        </p:nvSpPr>
        <p:spPr>
          <a:xfrm>
            <a:off x="8235043" y="1926536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ED52DEE-9A93-483C-8319-71F529CFB286}"/>
              </a:ext>
            </a:extLst>
          </p:cNvPr>
          <p:cNvSpPr txBox="1"/>
          <p:nvPr/>
        </p:nvSpPr>
        <p:spPr>
          <a:xfrm>
            <a:off x="4997904" y="3032296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174081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77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CC363A47-6275-4DB6-85C6-3F997D64A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91118"/>
              </p:ext>
            </p:extLst>
          </p:nvPr>
        </p:nvGraphicFramePr>
        <p:xfrm>
          <a:off x="2091872" y="1144209"/>
          <a:ext cx="81280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4449280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587742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88383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696286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2736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7929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947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1677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8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03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BCA05B8-2E92-4C5A-897A-6CFE0291914D}"/>
              </a:ext>
            </a:extLst>
          </p:cNvPr>
          <p:cNvSpPr txBox="1"/>
          <p:nvPr/>
        </p:nvSpPr>
        <p:spPr>
          <a:xfrm>
            <a:off x="7949287" y="2961929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E79D206-949F-4699-9D09-4AC4D5B5A67F}"/>
              </a:ext>
            </a:extLst>
          </p:cNvPr>
          <p:cNvSpPr txBox="1"/>
          <p:nvPr/>
        </p:nvSpPr>
        <p:spPr>
          <a:xfrm>
            <a:off x="5863999" y="2602701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10CD2F9-E919-45DC-ABB8-BCC206371000}"/>
              </a:ext>
            </a:extLst>
          </p:cNvPr>
          <p:cNvSpPr txBox="1"/>
          <p:nvPr/>
        </p:nvSpPr>
        <p:spPr>
          <a:xfrm>
            <a:off x="10103299" y="1879426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5261E13-056A-46BA-94CF-47149EA6491D}"/>
              </a:ext>
            </a:extLst>
          </p:cNvPr>
          <p:cNvSpPr txBox="1"/>
          <p:nvPr/>
        </p:nvSpPr>
        <p:spPr>
          <a:xfrm>
            <a:off x="8206468" y="4708462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845CA7B-5A27-4B99-AA74-FE555929CE19}"/>
              </a:ext>
            </a:extLst>
          </p:cNvPr>
          <p:cNvSpPr txBox="1"/>
          <p:nvPr/>
        </p:nvSpPr>
        <p:spPr>
          <a:xfrm>
            <a:off x="3299059" y="3854168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7185DE0-0D3B-46FE-8292-CF1CA0B0E991}"/>
              </a:ext>
            </a:extLst>
          </p:cNvPr>
          <p:cNvSpPr txBox="1"/>
          <p:nvPr/>
        </p:nvSpPr>
        <p:spPr>
          <a:xfrm>
            <a:off x="8763000" y="647464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ED52DEE-9A93-483C-8319-71F529CFB286}"/>
              </a:ext>
            </a:extLst>
          </p:cNvPr>
          <p:cNvSpPr txBox="1"/>
          <p:nvPr/>
        </p:nvSpPr>
        <p:spPr>
          <a:xfrm>
            <a:off x="4997904" y="3032296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E405E38-0DF5-4D2B-A504-1949CD1A3612}"/>
              </a:ext>
            </a:extLst>
          </p:cNvPr>
          <p:cNvSpPr txBox="1"/>
          <p:nvPr/>
        </p:nvSpPr>
        <p:spPr>
          <a:xfrm>
            <a:off x="4641067" y="1329072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50DD042-DA10-45A8-8D44-DC98E2B94BBB}"/>
              </a:ext>
            </a:extLst>
          </p:cNvPr>
          <p:cNvSpPr txBox="1"/>
          <p:nvPr/>
        </p:nvSpPr>
        <p:spPr>
          <a:xfrm>
            <a:off x="6250442" y="3854168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497966-879A-4A2E-B737-5790F06B8A4C}"/>
              </a:ext>
            </a:extLst>
          </p:cNvPr>
          <p:cNvSpPr txBox="1"/>
          <p:nvPr/>
        </p:nvSpPr>
        <p:spPr>
          <a:xfrm>
            <a:off x="2728248" y="2939768"/>
            <a:ext cx="77288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8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97928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57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F658D331-B01C-44F8-84CC-075AECCC5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817389"/>
              </p:ext>
            </p:extLst>
          </p:nvPr>
        </p:nvGraphicFramePr>
        <p:xfrm>
          <a:off x="2623455" y="2054225"/>
          <a:ext cx="6528025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605">
                  <a:extLst>
                    <a:ext uri="{9D8B030D-6E8A-4147-A177-3AD203B41FA5}">
                      <a16:colId xmlns:a16="http://schemas.microsoft.com/office/drawing/2014/main" val="3539349075"/>
                    </a:ext>
                  </a:extLst>
                </a:gridCol>
                <a:gridCol w="1305605">
                  <a:extLst>
                    <a:ext uri="{9D8B030D-6E8A-4147-A177-3AD203B41FA5}">
                      <a16:colId xmlns:a16="http://schemas.microsoft.com/office/drawing/2014/main" val="4064611166"/>
                    </a:ext>
                  </a:extLst>
                </a:gridCol>
                <a:gridCol w="1305605">
                  <a:extLst>
                    <a:ext uri="{9D8B030D-6E8A-4147-A177-3AD203B41FA5}">
                      <a16:colId xmlns:a16="http://schemas.microsoft.com/office/drawing/2014/main" val="2371403702"/>
                    </a:ext>
                  </a:extLst>
                </a:gridCol>
                <a:gridCol w="1305605">
                  <a:extLst>
                    <a:ext uri="{9D8B030D-6E8A-4147-A177-3AD203B41FA5}">
                      <a16:colId xmlns:a16="http://schemas.microsoft.com/office/drawing/2014/main" val="1584977287"/>
                    </a:ext>
                  </a:extLst>
                </a:gridCol>
                <a:gridCol w="1305605">
                  <a:extLst>
                    <a:ext uri="{9D8B030D-6E8A-4147-A177-3AD203B41FA5}">
                      <a16:colId xmlns:a16="http://schemas.microsoft.com/office/drawing/2014/main" val="1939761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5877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800" dirty="0"/>
                        <a:t>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025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86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71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Mia Huber</dc:creator>
  <cp:lastModifiedBy>Mia Huber</cp:lastModifiedBy>
  <cp:revision>8</cp:revision>
  <dcterms:created xsi:type="dcterms:W3CDTF">2021-01-06T13:35:34Z</dcterms:created>
  <dcterms:modified xsi:type="dcterms:W3CDTF">2021-02-28T08:36:44Z</dcterms:modified>
</cp:coreProperties>
</file>