
<file path=[Content_Types].xml><?xml version="1.0" encoding="utf-8"?>
<Types xmlns="http://schemas.openxmlformats.org/package/2006/content-types">
  <Default Extension="png" ContentType="image/png"/>
  <Default Extension="jpeg" ContentType="image/jpeg"/>
  <Default Extension="wma" ContentType="audio/x-ms-wma"/>
  <Default Extension="rels" ContentType="application/vnd.openxmlformats-package.relationships+xml"/>
  <Default Extension="xml" ContentType="application/xml"/>
  <Default Extension="WAV" ContentType="audio/x-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4.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notesSlides/notesSlide5.xml" ContentType="application/vnd.openxmlformats-officedocument.presentationml.notesSlide+xml"/>
  <Override PartName="/ppt/tags/tag13.xml" ContentType="application/vnd.openxmlformats-officedocument.presentationml.tags+xml"/>
  <Override PartName="/ppt/notesSlides/notesSlide6.xml" ContentType="application/vnd.openxmlformats-officedocument.presentationml.notesSlide+xml"/>
  <Override PartName="/ppt/tags/tag14.xml" ContentType="application/vnd.openxmlformats-officedocument.presentationml.tags+xml"/>
  <Override PartName="/ppt/notesSlides/notesSlide7.xml" ContentType="application/vnd.openxmlformats-officedocument.presentationml.notesSlide+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3"/>
  </p:notesMasterIdLst>
  <p:handoutMasterIdLst>
    <p:handoutMasterId r:id="rId24"/>
  </p:handoutMasterIdLst>
  <p:sldIdLst>
    <p:sldId id="258" r:id="rId2"/>
    <p:sldId id="262" r:id="rId3"/>
    <p:sldId id="326" r:id="rId4"/>
    <p:sldId id="342" r:id="rId5"/>
    <p:sldId id="268" r:id="rId6"/>
    <p:sldId id="336" r:id="rId7"/>
    <p:sldId id="339" r:id="rId8"/>
    <p:sldId id="281" r:id="rId9"/>
    <p:sldId id="271" r:id="rId10"/>
    <p:sldId id="273" r:id="rId11"/>
    <p:sldId id="337" r:id="rId12"/>
    <p:sldId id="341" r:id="rId13"/>
    <p:sldId id="274" r:id="rId14"/>
    <p:sldId id="275" r:id="rId15"/>
    <p:sldId id="312" r:id="rId16"/>
    <p:sldId id="324" r:id="rId17"/>
    <p:sldId id="325" r:id="rId18"/>
    <p:sldId id="335" r:id="rId19"/>
    <p:sldId id="334" r:id="rId20"/>
    <p:sldId id="306" r:id="rId21"/>
    <p:sldId id="309" r:id="rId22"/>
  </p:sldIdLst>
  <p:sldSz cx="9144000" cy="6858000" type="screen4x3"/>
  <p:notesSz cx="6794500" cy="9931400"/>
  <p:defaultTextStyle>
    <a:defPPr>
      <a:defRPr lang="de-DE"/>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9pPr>
  </p:defaultTextStyle>
  <p:modifyVerifier cryptProviderType="rsaAES" cryptAlgorithmClass="hash" cryptAlgorithmType="typeAny" cryptAlgorithmSid="14" spinCount="100000" saltData="EIIw6wO1vLNfNb1ITGiSww==" hashData="fO2Ufwp1ANWguUv3c0JIe9LIPfue7GvzjVHv7ANBEdytQbhwKviAxQB4yXBVJ/YgJvpLqDCa/awGOoGSWaxyCw=="/>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6666"/>
    <a:srgbClr val="00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28" autoAdjust="0"/>
  </p:normalViewPr>
  <p:slideViewPr>
    <p:cSldViewPr>
      <p:cViewPr varScale="1">
        <p:scale>
          <a:sx n="74" d="100"/>
          <a:sy n="74" d="100"/>
        </p:scale>
        <p:origin x="1290" y="72"/>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44813" cy="496888"/>
          </a:xfrm>
          <a:prstGeom prst="rect">
            <a:avLst/>
          </a:prstGeom>
        </p:spPr>
        <p:txBody>
          <a:bodyPr vert="horz" lIns="91440" tIns="45720" rIns="91440" bIns="45720" rtlCol="0"/>
          <a:lstStyle>
            <a:lvl1pPr algn="l" eaLnBrk="1" hangingPunct="1">
              <a:defRPr sz="1200">
                <a:cs typeface="Arial" charset="0"/>
              </a:defRPr>
            </a:lvl1pPr>
          </a:lstStyle>
          <a:p>
            <a:pPr>
              <a:defRPr/>
            </a:pPr>
            <a:endParaRPr lang="de-DE"/>
          </a:p>
        </p:txBody>
      </p:sp>
      <p:sp>
        <p:nvSpPr>
          <p:cNvPr id="3" name="Datumsplatzhalter 2"/>
          <p:cNvSpPr>
            <a:spLocks noGrp="1"/>
          </p:cNvSpPr>
          <p:nvPr>
            <p:ph type="dt" sz="quarter" idx="1"/>
          </p:nvPr>
        </p:nvSpPr>
        <p:spPr>
          <a:xfrm>
            <a:off x="3848100" y="0"/>
            <a:ext cx="2944813" cy="496888"/>
          </a:xfrm>
          <a:prstGeom prst="rect">
            <a:avLst/>
          </a:prstGeom>
        </p:spPr>
        <p:txBody>
          <a:bodyPr vert="horz" lIns="91440" tIns="45720" rIns="91440" bIns="45720" rtlCol="0"/>
          <a:lstStyle>
            <a:lvl1pPr algn="r" eaLnBrk="1" hangingPunct="1">
              <a:defRPr sz="1200">
                <a:cs typeface="Arial" charset="0"/>
              </a:defRPr>
            </a:lvl1pPr>
          </a:lstStyle>
          <a:p>
            <a:pPr>
              <a:defRPr/>
            </a:pPr>
            <a:fld id="{B0F9B329-2008-42F6-8839-06C712531848}" type="datetimeFigureOut">
              <a:rPr lang="de-DE"/>
              <a:pPr>
                <a:defRPr/>
              </a:pPr>
              <a:t>25.03.2015</a:t>
            </a:fld>
            <a:endParaRPr lang="de-DE"/>
          </a:p>
        </p:txBody>
      </p:sp>
      <p:sp>
        <p:nvSpPr>
          <p:cNvPr id="4" name="Fußzeilenplatzhalter 3"/>
          <p:cNvSpPr>
            <a:spLocks noGrp="1"/>
          </p:cNvSpPr>
          <p:nvPr>
            <p:ph type="ftr" sz="quarter" idx="2"/>
          </p:nvPr>
        </p:nvSpPr>
        <p:spPr>
          <a:xfrm>
            <a:off x="0" y="9432925"/>
            <a:ext cx="2944813" cy="496888"/>
          </a:xfrm>
          <a:prstGeom prst="rect">
            <a:avLst/>
          </a:prstGeom>
        </p:spPr>
        <p:txBody>
          <a:bodyPr vert="horz" lIns="91440" tIns="45720" rIns="91440" bIns="45720" rtlCol="0" anchor="b"/>
          <a:lstStyle>
            <a:lvl1pPr algn="l" eaLnBrk="1" hangingPunct="1">
              <a:defRPr sz="1200">
                <a:cs typeface="Arial" charset="0"/>
              </a:defRPr>
            </a:lvl1pPr>
          </a:lstStyle>
          <a:p>
            <a:pPr>
              <a:defRPr/>
            </a:pPr>
            <a:endParaRPr lang="de-DE"/>
          </a:p>
        </p:txBody>
      </p:sp>
      <p:sp>
        <p:nvSpPr>
          <p:cNvPr id="5" name="Foliennummernplatzhalter 4"/>
          <p:cNvSpPr>
            <a:spLocks noGrp="1"/>
          </p:cNvSpPr>
          <p:nvPr>
            <p:ph type="sldNum" sz="quarter" idx="3"/>
          </p:nvPr>
        </p:nvSpPr>
        <p:spPr>
          <a:xfrm>
            <a:off x="3848100" y="9432925"/>
            <a:ext cx="2944813" cy="496888"/>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fld id="{FCDFA888-381D-4B56-8868-432C4565E426}" type="slidenum">
              <a:rPr lang="de-DE" altLang="de-DE"/>
              <a:pPr/>
              <a:t>‹Nr.›</a:t>
            </a:fld>
            <a:endParaRPr lang="de-DE" altLang="de-DE"/>
          </a:p>
        </p:txBody>
      </p:sp>
    </p:spTree>
    <p:extLst>
      <p:ext uri="{BB962C8B-B14F-4D97-AF65-F5344CB8AC3E}">
        <p14:creationId xmlns:p14="http://schemas.microsoft.com/office/powerpoint/2010/main" val="41740064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44813" cy="495300"/>
          </a:xfrm>
          <a:prstGeom prst="rect">
            <a:avLst/>
          </a:prstGeom>
        </p:spPr>
        <p:txBody>
          <a:bodyPr vert="horz" lIns="91440" tIns="45720" rIns="91440" bIns="45720" rtlCol="0"/>
          <a:lstStyle>
            <a:lvl1pPr algn="l" eaLnBrk="1" fontAlgn="auto" hangingPunct="1">
              <a:spcBef>
                <a:spcPts val="0"/>
              </a:spcBef>
              <a:spcAft>
                <a:spcPts val="0"/>
              </a:spcAft>
              <a:defRPr sz="1200">
                <a:latin typeface="+mn-lt"/>
                <a:cs typeface="+mn-cs"/>
              </a:defRPr>
            </a:lvl1pPr>
          </a:lstStyle>
          <a:p>
            <a:pPr>
              <a:defRPr/>
            </a:pPr>
            <a:endParaRPr lang="de-DE"/>
          </a:p>
        </p:txBody>
      </p:sp>
      <p:sp>
        <p:nvSpPr>
          <p:cNvPr id="3" name="Datumsplatzhalter 2"/>
          <p:cNvSpPr>
            <a:spLocks noGrp="1"/>
          </p:cNvSpPr>
          <p:nvPr>
            <p:ph type="dt" idx="1"/>
          </p:nvPr>
        </p:nvSpPr>
        <p:spPr>
          <a:xfrm>
            <a:off x="3848100" y="0"/>
            <a:ext cx="2944813" cy="495300"/>
          </a:xfrm>
          <a:prstGeom prst="rect">
            <a:avLst/>
          </a:prstGeom>
        </p:spPr>
        <p:txBody>
          <a:bodyPr vert="horz" lIns="91440" tIns="45720" rIns="91440" bIns="45720" rtlCol="0"/>
          <a:lstStyle>
            <a:lvl1pPr algn="r" eaLnBrk="1" fontAlgn="auto" hangingPunct="1">
              <a:spcBef>
                <a:spcPts val="0"/>
              </a:spcBef>
              <a:spcAft>
                <a:spcPts val="0"/>
              </a:spcAft>
              <a:defRPr sz="1200">
                <a:latin typeface="+mn-lt"/>
                <a:cs typeface="+mn-cs"/>
              </a:defRPr>
            </a:lvl1pPr>
          </a:lstStyle>
          <a:p>
            <a:pPr>
              <a:defRPr/>
            </a:pPr>
            <a:fld id="{481FF966-15FF-424A-8168-A0675BC5A0D4}" type="datetimeFigureOut">
              <a:rPr lang="de-DE"/>
              <a:pPr>
                <a:defRPr/>
              </a:pPr>
              <a:t>25.03.2015</a:t>
            </a:fld>
            <a:endParaRPr lang="de-DE"/>
          </a:p>
        </p:txBody>
      </p:sp>
      <p:sp>
        <p:nvSpPr>
          <p:cNvPr id="4" name="Folienbildplatzhalter 3"/>
          <p:cNvSpPr>
            <a:spLocks noGrp="1" noRot="1" noChangeAspect="1"/>
          </p:cNvSpPr>
          <p:nvPr>
            <p:ph type="sldImg" idx="2"/>
          </p:nvPr>
        </p:nvSpPr>
        <p:spPr>
          <a:xfrm>
            <a:off x="914400" y="744538"/>
            <a:ext cx="4965700" cy="3724275"/>
          </a:xfrm>
          <a:prstGeom prst="rect">
            <a:avLst/>
          </a:prstGeom>
          <a:noFill/>
          <a:ln w="12700">
            <a:solidFill>
              <a:prstClr val="black"/>
            </a:solidFill>
          </a:ln>
        </p:spPr>
        <p:txBody>
          <a:bodyPr vert="horz" lIns="91440" tIns="45720" rIns="91440" bIns="45720" rtlCol="0" anchor="ctr"/>
          <a:lstStyle/>
          <a:p>
            <a:pPr lvl="0"/>
            <a:endParaRPr lang="de-DE" noProof="0"/>
          </a:p>
        </p:txBody>
      </p:sp>
      <p:sp>
        <p:nvSpPr>
          <p:cNvPr id="5" name="Notizenplatzhalter 4"/>
          <p:cNvSpPr>
            <a:spLocks noGrp="1"/>
          </p:cNvSpPr>
          <p:nvPr>
            <p:ph type="body" sz="quarter" idx="3"/>
          </p:nvPr>
        </p:nvSpPr>
        <p:spPr>
          <a:xfrm>
            <a:off x="679450" y="4718050"/>
            <a:ext cx="5435600" cy="4467225"/>
          </a:xfrm>
          <a:prstGeom prst="rect">
            <a:avLst/>
          </a:prstGeom>
        </p:spPr>
        <p:txBody>
          <a:bodyPr vert="horz" lIns="91440" tIns="45720" rIns="91440" bIns="45720" rtlCol="0"/>
          <a:lstStyle/>
          <a:p>
            <a:pPr lvl="0"/>
            <a:r>
              <a:rPr lang="de-DE" noProof="0" smtClean="0"/>
              <a:t>Textmasterformat bearbeiten</a:t>
            </a:r>
          </a:p>
          <a:p>
            <a:pPr lvl="1"/>
            <a:r>
              <a:rPr lang="de-DE" noProof="0" smtClean="0"/>
              <a:t>Zweite Ebene</a:t>
            </a:r>
          </a:p>
          <a:p>
            <a:pPr lvl="2"/>
            <a:r>
              <a:rPr lang="de-DE" noProof="0" smtClean="0"/>
              <a:t>Dritte Ebene</a:t>
            </a:r>
          </a:p>
          <a:p>
            <a:pPr lvl="3"/>
            <a:r>
              <a:rPr lang="de-DE" noProof="0" smtClean="0"/>
              <a:t>Vierte Ebene</a:t>
            </a:r>
          </a:p>
          <a:p>
            <a:pPr lvl="4"/>
            <a:r>
              <a:rPr lang="de-DE" noProof="0" smtClean="0"/>
              <a:t>Fünfte Ebene</a:t>
            </a:r>
            <a:endParaRPr lang="de-DE" noProof="0"/>
          </a:p>
        </p:txBody>
      </p:sp>
      <p:sp>
        <p:nvSpPr>
          <p:cNvPr id="6" name="Fußzeilenplatzhalter 5"/>
          <p:cNvSpPr>
            <a:spLocks noGrp="1"/>
          </p:cNvSpPr>
          <p:nvPr>
            <p:ph type="ftr" sz="quarter" idx="4"/>
          </p:nvPr>
        </p:nvSpPr>
        <p:spPr>
          <a:xfrm>
            <a:off x="0" y="9434513"/>
            <a:ext cx="2944813" cy="49530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cs typeface="+mn-cs"/>
              </a:defRPr>
            </a:lvl1pPr>
          </a:lstStyle>
          <a:p>
            <a:pPr>
              <a:defRPr/>
            </a:pPr>
            <a:endParaRPr lang="de-DE"/>
          </a:p>
        </p:txBody>
      </p:sp>
      <p:sp>
        <p:nvSpPr>
          <p:cNvPr id="7" name="Foliennummernplatzhalter 6"/>
          <p:cNvSpPr>
            <a:spLocks noGrp="1"/>
          </p:cNvSpPr>
          <p:nvPr>
            <p:ph type="sldNum" sz="quarter" idx="5"/>
          </p:nvPr>
        </p:nvSpPr>
        <p:spPr>
          <a:xfrm>
            <a:off x="3848100" y="9434513"/>
            <a:ext cx="2944813" cy="4953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fld id="{39CC779C-066C-400C-B0B6-1ADAD8538E56}" type="slidenum">
              <a:rPr lang="de-DE" altLang="de-DE"/>
              <a:pPr/>
              <a:t>‹Nr.›</a:t>
            </a:fld>
            <a:endParaRPr lang="de-DE" altLang="de-DE"/>
          </a:p>
        </p:txBody>
      </p:sp>
    </p:spTree>
    <p:extLst>
      <p:ext uri="{BB962C8B-B14F-4D97-AF65-F5344CB8AC3E}">
        <p14:creationId xmlns:p14="http://schemas.microsoft.com/office/powerpoint/2010/main" val="105788113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9"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de-DE" altLang="de-DE" smtClean="0"/>
          </a:p>
        </p:txBody>
      </p:sp>
      <p:sp>
        <p:nvSpPr>
          <p:cNvPr id="50180"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7C7A991-26DB-4995-960F-9C11A9E7426A}" type="slidenum">
              <a:rPr lang="de-DE" altLang="de-DE">
                <a:solidFill>
                  <a:srgbClr val="000000"/>
                </a:solidFill>
              </a:rPr>
              <a:pPr>
                <a:spcBef>
                  <a:spcPct val="0"/>
                </a:spcBef>
              </a:pPr>
              <a:t>1</a:t>
            </a:fld>
            <a:endParaRPr lang="de-DE" altLang="de-DE">
              <a:solidFill>
                <a:srgbClr val="000000"/>
              </a:solidFill>
            </a:endParaRPr>
          </a:p>
        </p:txBody>
      </p:sp>
    </p:spTree>
    <p:extLst>
      <p:ext uri="{BB962C8B-B14F-4D97-AF65-F5344CB8AC3E}">
        <p14:creationId xmlns:p14="http://schemas.microsoft.com/office/powerpoint/2010/main" val="27680463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de-DE" altLang="de-DE" smtClean="0"/>
          </a:p>
        </p:txBody>
      </p:sp>
      <p:sp>
        <p:nvSpPr>
          <p:cNvPr id="51204"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1941693-D9A6-4587-B4D7-98A920226F70}" type="slidenum">
              <a:rPr lang="de-DE" altLang="de-DE"/>
              <a:pPr>
                <a:spcBef>
                  <a:spcPct val="0"/>
                </a:spcBef>
              </a:pPr>
              <a:t>2</a:t>
            </a:fld>
            <a:endParaRPr lang="de-DE" altLang="de-DE"/>
          </a:p>
        </p:txBody>
      </p:sp>
    </p:spTree>
    <p:extLst>
      <p:ext uri="{BB962C8B-B14F-4D97-AF65-F5344CB8AC3E}">
        <p14:creationId xmlns:p14="http://schemas.microsoft.com/office/powerpoint/2010/main" val="35374840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7"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de-DE" altLang="de-DE" smtClean="0"/>
          </a:p>
        </p:txBody>
      </p:sp>
      <p:sp>
        <p:nvSpPr>
          <p:cNvPr id="4" name="Kopfzeilenplatzhalter 3"/>
          <p:cNvSpPr>
            <a:spLocks noGrp="1"/>
          </p:cNvSpPr>
          <p:nvPr>
            <p:ph type="hdr" sz="quarter"/>
          </p:nvPr>
        </p:nvSpPr>
        <p:spPr/>
        <p:txBody>
          <a:bodyPr/>
          <a:lstStyle/>
          <a:p>
            <a:pPr>
              <a:defRPr/>
            </a:pPr>
            <a:r>
              <a:rPr lang="de-DE" smtClean="0"/>
              <a:t>Ein mögliches Bewertungsmodell auf der Grundlage des RLP 1 - 10</a:t>
            </a:r>
            <a:endParaRPr lang="de-DE"/>
          </a:p>
        </p:txBody>
      </p:sp>
      <p:sp>
        <p:nvSpPr>
          <p:cNvPr id="5" name="Datumsplatzhalter 4"/>
          <p:cNvSpPr>
            <a:spLocks noGrp="1"/>
          </p:cNvSpPr>
          <p:nvPr>
            <p:ph type="dt" sz="quarter" idx="1"/>
          </p:nvPr>
        </p:nvSpPr>
        <p:spPr/>
        <p:txBody>
          <a:bodyPr/>
          <a:lstStyle/>
          <a:p>
            <a:pPr>
              <a:defRPr/>
            </a:pPr>
            <a:r>
              <a:rPr lang="de-DE"/>
              <a:t>18.02.2015</a:t>
            </a:r>
          </a:p>
        </p:txBody>
      </p:sp>
      <p:sp>
        <p:nvSpPr>
          <p:cNvPr id="6" name="Fußzeilenplatzhalter 5"/>
          <p:cNvSpPr>
            <a:spLocks noGrp="1"/>
          </p:cNvSpPr>
          <p:nvPr>
            <p:ph type="ftr" sz="quarter" idx="4"/>
          </p:nvPr>
        </p:nvSpPr>
        <p:spPr/>
        <p:txBody>
          <a:bodyPr/>
          <a:lstStyle/>
          <a:p>
            <a:pPr>
              <a:defRPr/>
            </a:pPr>
            <a:r>
              <a:rPr lang="sv-SE"/>
              <a:t>Birgit Kölle, SenBJW II B 2</a:t>
            </a:r>
            <a:endParaRPr lang="de-DE"/>
          </a:p>
        </p:txBody>
      </p:sp>
      <p:sp>
        <p:nvSpPr>
          <p:cNvPr id="52231" name="Foliennummernplatzhalter 6"/>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2D94DED-A6C2-48EF-8477-32C189BDFF46}" type="slidenum">
              <a:rPr lang="de-DE" altLang="de-DE"/>
              <a:pPr>
                <a:spcBef>
                  <a:spcPct val="0"/>
                </a:spcBef>
              </a:pPr>
              <a:t>5</a:t>
            </a:fld>
            <a:endParaRPr lang="de-DE" altLang="de-DE"/>
          </a:p>
        </p:txBody>
      </p:sp>
    </p:spTree>
    <p:extLst>
      <p:ext uri="{BB962C8B-B14F-4D97-AF65-F5344CB8AC3E}">
        <p14:creationId xmlns:p14="http://schemas.microsoft.com/office/powerpoint/2010/main" val="12069370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de-DE" altLang="de-DE" smtClean="0"/>
          </a:p>
        </p:txBody>
      </p:sp>
      <p:sp>
        <p:nvSpPr>
          <p:cNvPr id="4" name="Kopfzeilenplatzhalter 3"/>
          <p:cNvSpPr>
            <a:spLocks noGrp="1"/>
          </p:cNvSpPr>
          <p:nvPr>
            <p:ph type="hdr" sz="quarter"/>
          </p:nvPr>
        </p:nvSpPr>
        <p:spPr/>
        <p:txBody>
          <a:bodyPr/>
          <a:lstStyle/>
          <a:p>
            <a:pPr>
              <a:defRPr/>
            </a:pPr>
            <a:r>
              <a:rPr lang="de-DE" smtClean="0"/>
              <a:t>Ein mögliches Bewertungsmodell auf der Grundlage des RLP 1 - 10</a:t>
            </a:r>
            <a:endParaRPr lang="de-DE"/>
          </a:p>
        </p:txBody>
      </p:sp>
      <p:sp>
        <p:nvSpPr>
          <p:cNvPr id="5" name="Datumsplatzhalter 4"/>
          <p:cNvSpPr>
            <a:spLocks noGrp="1"/>
          </p:cNvSpPr>
          <p:nvPr>
            <p:ph type="dt" sz="quarter" idx="1"/>
          </p:nvPr>
        </p:nvSpPr>
        <p:spPr/>
        <p:txBody>
          <a:bodyPr/>
          <a:lstStyle/>
          <a:p>
            <a:pPr>
              <a:defRPr/>
            </a:pPr>
            <a:r>
              <a:rPr lang="de-DE" smtClean="0"/>
              <a:t>18.02.2015</a:t>
            </a:r>
            <a:endParaRPr lang="de-DE"/>
          </a:p>
        </p:txBody>
      </p:sp>
      <p:sp>
        <p:nvSpPr>
          <p:cNvPr id="6" name="Fußzeilenplatzhalter 5"/>
          <p:cNvSpPr>
            <a:spLocks noGrp="1"/>
          </p:cNvSpPr>
          <p:nvPr>
            <p:ph type="ftr" sz="quarter" idx="4"/>
          </p:nvPr>
        </p:nvSpPr>
        <p:spPr/>
        <p:txBody>
          <a:bodyPr/>
          <a:lstStyle/>
          <a:p>
            <a:pPr>
              <a:defRPr/>
            </a:pPr>
            <a:r>
              <a:rPr lang="sv-SE" smtClean="0"/>
              <a:t>Birgit Kölle, II B 2</a:t>
            </a:r>
            <a:endParaRPr lang="de-DE"/>
          </a:p>
        </p:txBody>
      </p:sp>
      <p:sp>
        <p:nvSpPr>
          <p:cNvPr id="55303" name="Foliennummernplatzhalter 6"/>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6A5C61D8-87B8-4A17-958B-0512B802EED1}" type="slidenum">
              <a:rPr lang="de-DE" altLang="de-DE"/>
              <a:pPr>
                <a:spcBef>
                  <a:spcPct val="0"/>
                </a:spcBef>
              </a:pPr>
              <a:t>8</a:t>
            </a:fld>
            <a:endParaRPr lang="de-DE" altLang="de-DE"/>
          </a:p>
        </p:txBody>
      </p:sp>
    </p:spTree>
    <p:extLst>
      <p:ext uri="{BB962C8B-B14F-4D97-AF65-F5344CB8AC3E}">
        <p14:creationId xmlns:p14="http://schemas.microsoft.com/office/powerpoint/2010/main" val="9451012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de-DE" altLang="de-DE" smtClean="0"/>
          </a:p>
        </p:txBody>
      </p:sp>
      <p:sp>
        <p:nvSpPr>
          <p:cNvPr id="4" name="Kopfzeilenplatzhalter 3"/>
          <p:cNvSpPr>
            <a:spLocks noGrp="1"/>
          </p:cNvSpPr>
          <p:nvPr>
            <p:ph type="hdr" sz="quarter"/>
          </p:nvPr>
        </p:nvSpPr>
        <p:spPr/>
        <p:txBody>
          <a:bodyPr/>
          <a:lstStyle/>
          <a:p>
            <a:pPr>
              <a:defRPr/>
            </a:pPr>
            <a:r>
              <a:rPr lang="de-DE"/>
              <a:t>Das Niveaustufenband - Grundlage des RLP 1 - 10</a:t>
            </a:r>
          </a:p>
        </p:txBody>
      </p:sp>
      <p:sp>
        <p:nvSpPr>
          <p:cNvPr id="5" name="Datumsplatzhalter 4"/>
          <p:cNvSpPr>
            <a:spLocks noGrp="1"/>
          </p:cNvSpPr>
          <p:nvPr>
            <p:ph type="dt" sz="quarter" idx="1"/>
          </p:nvPr>
        </p:nvSpPr>
        <p:spPr/>
        <p:txBody>
          <a:bodyPr/>
          <a:lstStyle/>
          <a:p>
            <a:pPr>
              <a:defRPr/>
            </a:pPr>
            <a:r>
              <a:rPr lang="de-DE"/>
              <a:t>18.02.2015</a:t>
            </a:r>
          </a:p>
        </p:txBody>
      </p:sp>
      <p:sp>
        <p:nvSpPr>
          <p:cNvPr id="6" name="Fußzeilenplatzhalter 5"/>
          <p:cNvSpPr>
            <a:spLocks noGrp="1"/>
          </p:cNvSpPr>
          <p:nvPr>
            <p:ph type="ftr" sz="quarter" idx="4"/>
          </p:nvPr>
        </p:nvSpPr>
        <p:spPr/>
        <p:txBody>
          <a:bodyPr/>
          <a:lstStyle/>
          <a:p>
            <a:pPr>
              <a:defRPr/>
            </a:pPr>
            <a:r>
              <a:rPr lang="sv-SE"/>
              <a:t>Birgit Kölle, SenBJW II B 2</a:t>
            </a:r>
            <a:endParaRPr lang="de-DE"/>
          </a:p>
        </p:txBody>
      </p:sp>
      <p:sp>
        <p:nvSpPr>
          <p:cNvPr id="56327" name="Foliennummernplatzhalter 6"/>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F09ACB72-1B4C-4D4D-8384-B9937A70F702}" type="slidenum">
              <a:rPr lang="de-DE" altLang="de-DE"/>
              <a:pPr>
                <a:spcBef>
                  <a:spcPct val="0"/>
                </a:spcBef>
              </a:pPr>
              <a:t>13</a:t>
            </a:fld>
            <a:endParaRPr lang="de-DE" altLang="de-DE"/>
          </a:p>
        </p:txBody>
      </p:sp>
    </p:spTree>
    <p:extLst>
      <p:ext uri="{BB962C8B-B14F-4D97-AF65-F5344CB8AC3E}">
        <p14:creationId xmlns:p14="http://schemas.microsoft.com/office/powerpoint/2010/main" val="19394303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7"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de-DE" altLang="de-DE" smtClean="0"/>
          </a:p>
        </p:txBody>
      </p:sp>
      <p:sp>
        <p:nvSpPr>
          <p:cNvPr id="4" name="Kopfzeilenplatzhalter 3"/>
          <p:cNvSpPr>
            <a:spLocks noGrp="1"/>
          </p:cNvSpPr>
          <p:nvPr>
            <p:ph type="hdr" sz="quarter"/>
          </p:nvPr>
        </p:nvSpPr>
        <p:spPr/>
        <p:txBody>
          <a:bodyPr/>
          <a:lstStyle/>
          <a:p>
            <a:pPr>
              <a:defRPr/>
            </a:pPr>
            <a:r>
              <a:rPr lang="de-DE"/>
              <a:t>Das Niveaustufenband - Grundlage des RLP 1 - 10</a:t>
            </a:r>
          </a:p>
        </p:txBody>
      </p:sp>
      <p:sp>
        <p:nvSpPr>
          <p:cNvPr id="5" name="Datumsplatzhalter 4"/>
          <p:cNvSpPr>
            <a:spLocks noGrp="1"/>
          </p:cNvSpPr>
          <p:nvPr>
            <p:ph type="dt" sz="quarter" idx="1"/>
          </p:nvPr>
        </p:nvSpPr>
        <p:spPr/>
        <p:txBody>
          <a:bodyPr/>
          <a:lstStyle/>
          <a:p>
            <a:pPr>
              <a:defRPr/>
            </a:pPr>
            <a:r>
              <a:rPr lang="de-DE"/>
              <a:t>18.02.2015</a:t>
            </a:r>
          </a:p>
        </p:txBody>
      </p:sp>
      <p:sp>
        <p:nvSpPr>
          <p:cNvPr id="6" name="Fußzeilenplatzhalter 5"/>
          <p:cNvSpPr>
            <a:spLocks noGrp="1"/>
          </p:cNvSpPr>
          <p:nvPr>
            <p:ph type="ftr" sz="quarter" idx="4"/>
          </p:nvPr>
        </p:nvSpPr>
        <p:spPr/>
        <p:txBody>
          <a:bodyPr/>
          <a:lstStyle/>
          <a:p>
            <a:pPr>
              <a:defRPr/>
            </a:pPr>
            <a:r>
              <a:rPr lang="sv-SE"/>
              <a:t>Birgit Kölle, SenBJW II B 2</a:t>
            </a:r>
            <a:endParaRPr lang="de-DE"/>
          </a:p>
        </p:txBody>
      </p:sp>
      <p:sp>
        <p:nvSpPr>
          <p:cNvPr id="57351" name="Foliennummernplatzhalter 6"/>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F092478-6B8C-470C-983E-BA22313CFAF1}" type="slidenum">
              <a:rPr lang="de-DE" altLang="de-DE"/>
              <a:pPr>
                <a:spcBef>
                  <a:spcPct val="0"/>
                </a:spcBef>
              </a:pPr>
              <a:t>14</a:t>
            </a:fld>
            <a:endParaRPr lang="de-DE" altLang="de-DE"/>
          </a:p>
        </p:txBody>
      </p:sp>
    </p:spTree>
    <p:extLst>
      <p:ext uri="{BB962C8B-B14F-4D97-AF65-F5344CB8AC3E}">
        <p14:creationId xmlns:p14="http://schemas.microsoft.com/office/powerpoint/2010/main" val="13671116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7"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de-DE" altLang="de-DE" smtClean="0"/>
          </a:p>
        </p:txBody>
      </p:sp>
      <p:sp>
        <p:nvSpPr>
          <p:cNvPr id="4" name="Kopfzeilenplatzhalter 3"/>
          <p:cNvSpPr>
            <a:spLocks noGrp="1"/>
          </p:cNvSpPr>
          <p:nvPr>
            <p:ph type="hdr" sz="quarter"/>
          </p:nvPr>
        </p:nvSpPr>
        <p:spPr/>
        <p:txBody>
          <a:bodyPr/>
          <a:lstStyle/>
          <a:p>
            <a:pPr>
              <a:defRPr/>
            </a:pPr>
            <a:r>
              <a:rPr lang="de-DE" smtClean="0"/>
              <a:t>Ein mögliches Bewertungsmodell auf der Grundlage des RLP 1 - 10</a:t>
            </a:r>
            <a:endParaRPr lang="de-DE"/>
          </a:p>
        </p:txBody>
      </p:sp>
      <p:sp>
        <p:nvSpPr>
          <p:cNvPr id="5" name="Datumsplatzhalter 4"/>
          <p:cNvSpPr>
            <a:spLocks noGrp="1"/>
          </p:cNvSpPr>
          <p:nvPr>
            <p:ph type="dt" sz="quarter" idx="1"/>
          </p:nvPr>
        </p:nvSpPr>
        <p:spPr/>
        <p:txBody>
          <a:bodyPr/>
          <a:lstStyle/>
          <a:p>
            <a:pPr>
              <a:defRPr/>
            </a:pPr>
            <a:r>
              <a:rPr lang="de-DE" smtClean="0"/>
              <a:t>18.02.2015</a:t>
            </a:r>
            <a:endParaRPr lang="de-DE"/>
          </a:p>
        </p:txBody>
      </p:sp>
      <p:sp>
        <p:nvSpPr>
          <p:cNvPr id="6" name="Fußzeilenplatzhalter 5"/>
          <p:cNvSpPr>
            <a:spLocks noGrp="1"/>
          </p:cNvSpPr>
          <p:nvPr>
            <p:ph type="ftr" sz="quarter" idx="4"/>
          </p:nvPr>
        </p:nvSpPr>
        <p:spPr/>
        <p:txBody>
          <a:bodyPr/>
          <a:lstStyle/>
          <a:p>
            <a:pPr>
              <a:defRPr/>
            </a:pPr>
            <a:r>
              <a:rPr lang="sv-SE" smtClean="0"/>
              <a:t>Birgit Kölle, II B 2</a:t>
            </a:r>
            <a:endParaRPr lang="de-DE"/>
          </a:p>
        </p:txBody>
      </p:sp>
      <p:sp>
        <p:nvSpPr>
          <p:cNvPr id="62471" name="Foliennummernplatzhalter 6"/>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2665521-C9CF-45D7-9533-B9E99145FAE5}" type="slidenum">
              <a:rPr lang="de-DE" altLang="de-DE"/>
              <a:pPr>
                <a:spcBef>
                  <a:spcPct val="0"/>
                </a:spcBef>
              </a:pPr>
              <a:t>15</a:t>
            </a:fld>
            <a:endParaRPr lang="de-DE" altLang="de-DE"/>
          </a:p>
        </p:txBody>
      </p:sp>
    </p:spTree>
    <p:extLst>
      <p:ext uri="{BB962C8B-B14F-4D97-AF65-F5344CB8AC3E}">
        <p14:creationId xmlns:p14="http://schemas.microsoft.com/office/powerpoint/2010/main" val="28348916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elfolie">
    <p:spTree>
      <p:nvGrpSpPr>
        <p:cNvPr id="1" name=""/>
        <p:cNvGrpSpPr/>
        <p:nvPr/>
      </p:nvGrpSpPr>
      <p:grpSpPr>
        <a:xfrm>
          <a:off x="0" y="0"/>
          <a:ext cx="0" cy="0"/>
          <a:chOff x="0" y="0"/>
          <a:chExt cx="0" cy="0"/>
        </a:xfrm>
      </p:grpSpPr>
      <p:sp>
        <p:nvSpPr>
          <p:cNvPr id="7" name="Bildplatzhalter 7"/>
          <p:cNvSpPr>
            <a:spLocks noGrp="1"/>
          </p:cNvSpPr>
          <p:nvPr>
            <p:ph type="pic" sz="quarter" idx="13"/>
          </p:nvPr>
        </p:nvSpPr>
        <p:spPr>
          <a:xfrm>
            <a:off x="214313" y="1268413"/>
            <a:ext cx="8728075" cy="4992687"/>
          </a:xfrm>
        </p:spPr>
        <p:txBody>
          <a:bodyPr rtlCol="0">
            <a:noAutofit/>
          </a:bodyPr>
          <a:lstStyle>
            <a:lvl1pPr>
              <a:buNone/>
              <a:defRPr/>
            </a:lvl1pPr>
          </a:lstStyle>
          <a:p>
            <a:pPr lvl="0"/>
            <a:r>
              <a:rPr lang="de-DE" noProof="0" smtClean="0"/>
              <a:t>Bild durch Klicken auf Symbol hinzufügen</a:t>
            </a:r>
            <a:endParaRPr lang="de-DE" noProof="0"/>
          </a:p>
        </p:txBody>
      </p:sp>
      <p:sp>
        <p:nvSpPr>
          <p:cNvPr id="2" name="Titel 1"/>
          <p:cNvSpPr>
            <a:spLocks noGrp="1"/>
          </p:cNvSpPr>
          <p:nvPr>
            <p:ph type="ctrTitle"/>
          </p:nvPr>
        </p:nvSpPr>
        <p:spPr>
          <a:xfrm>
            <a:off x="4176000" y="2275200"/>
            <a:ext cx="3941859" cy="1046380"/>
          </a:xfrm>
        </p:spPr>
        <p:txBody>
          <a:bodyPr/>
          <a:lstStyle>
            <a:lvl1pPr>
              <a:defRPr sz="2400">
                <a:solidFill>
                  <a:srgbClr val="E2002D"/>
                </a:solidFill>
              </a:defRPr>
            </a:lvl1pPr>
          </a:lstStyle>
          <a:p>
            <a:r>
              <a:rPr lang="de-DE" smtClean="0"/>
              <a:t>Titelmasterformat durch Klicken bearbeiten</a:t>
            </a:r>
            <a:endParaRPr lang="de-DE"/>
          </a:p>
        </p:txBody>
      </p:sp>
    </p:spTree>
    <p:extLst>
      <p:ext uri="{BB962C8B-B14F-4D97-AF65-F5344CB8AC3E}">
        <p14:creationId xmlns:p14="http://schemas.microsoft.com/office/powerpoint/2010/main" val="12250987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Titel und Inhalt - 1 Bild hoch">
    <p:spTree>
      <p:nvGrpSpPr>
        <p:cNvPr id="1" name=""/>
        <p:cNvGrpSpPr/>
        <p:nvPr/>
      </p:nvGrpSpPr>
      <p:grpSpPr>
        <a:xfrm>
          <a:off x="0" y="0"/>
          <a:ext cx="0" cy="0"/>
          <a:chOff x="0" y="0"/>
          <a:chExt cx="0" cy="0"/>
        </a:xfrm>
      </p:grpSpPr>
      <p:cxnSp>
        <p:nvCxnSpPr>
          <p:cNvPr id="6" name="Gerade Verbindung 7"/>
          <p:cNvCxnSpPr/>
          <p:nvPr userDrawn="1"/>
        </p:nvCxnSpPr>
        <p:spPr>
          <a:xfrm>
            <a:off x="0" y="703263"/>
            <a:ext cx="8958263" cy="0"/>
          </a:xfrm>
          <a:prstGeom prst="line">
            <a:avLst/>
          </a:prstGeom>
          <a:ln w="57150" cmpd="sng">
            <a:solidFill>
              <a:srgbClr val="E2002D"/>
            </a:solidFill>
          </a:ln>
          <a:effectLst/>
        </p:spPr>
        <p:style>
          <a:lnRef idx="2">
            <a:schemeClr val="accent1"/>
          </a:lnRef>
          <a:fillRef idx="0">
            <a:schemeClr val="accent1"/>
          </a:fillRef>
          <a:effectRef idx="1">
            <a:schemeClr val="accent1"/>
          </a:effectRef>
          <a:fontRef idx="minor">
            <a:schemeClr val="tx1"/>
          </a:fontRef>
        </p:style>
      </p:cxnSp>
      <p:cxnSp>
        <p:nvCxnSpPr>
          <p:cNvPr id="7" name="Gerade Verbindung 8"/>
          <p:cNvCxnSpPr/>
          <p:nvPr userDrawn="1"/>
        </p:nvCxnSpPr>
        <p:spPr>
          <a:xfrm>
            <a:off x="-15875" y="6400800"/>
            <a:ext cx="8958263" cy="0"/>
          </a:xfrm>
          <a:prstGeom prst="line">
            <a:avLst/>
          </a:prstGeom>
          <a:ln w="12700">
            <a:solidFill>
              <a:srgbClr val="E2002D"/>
            </a:solidFill>
          </a:ln>
          <a:effectLst/>
        </p:spPr>
        <p:style>
          <a:lnRef idx="2">
            <a:schemeClr val="accent1"/>
          </a:lnRef>
          <a:fillRef idx="0">
            <a:schemeClr val="accent1"/>
          </a:fillRef>
          <a:effectRef idx="1">
            <a:schemeClr val="accent1"/>
          </a:effectRef>
          <a:fontRef idx="minor">
            <a:schemeClr val="tx1"/>
          </a:fontRef>
        </p:style>
      </p:cxnSp>
      <p:sp>
        <p:nvSpPr>
          <p:cNvPr id="3" name="Inhaltsplatzhalter 2"/>
          <p:cNvSpPr>
            <a:spLocks noGrp="1"/>
          </p:cNvSpPr>
          <p:nvPr>
            <p:ph idx="1"/>
          </p:nvPr>
        </p:nvSpPr>
        <p:spPr>
          <a:xfrm>
            <a:off x="430213" y="1923691"/>
            <a:ext cx="5437187" cy="4176594"/>
          </a:xfrm>
        </p:spPr>
        <p:txBody>
          <a:bodyPr/>
          <a:lstStyle/>
          <a:p>
            <a:pPr lvl="0"/>
            <a:r>
              <a:rPr lang="de-DE" smtClean="0"/>
              <a:t>Textmasterformat bearbeiten</a:t>
            </a:r>
          </a:p>
          <a:p>
            <a:pPr lvl="1"/>
            <a:r>
              <a:rPr lang="de-DE" smtClean="0"/>
              <a:t>Zweite Ebene</a:t>
            </a:r>
          </a:p>
        </p:txBody>
      </p:sp>
      <p:sp>
        <p:nvSpPr>
          <p:cNvPr id="12" name="Titel 11"/>
          <p:cNvSpPr>
            <a:spLocks noGrp="1"/>
          </p:cNvSpPr>
          <p:nvPr>
            <p:ph type="title"/>
          </p:nvPr>
        </p:nvSpPr>
        <p:spPr>
          <a:xfrm>
            <a:off x="430213" y="1184486"/>
            <a:ext cx="5437187" cy="609808"/>
          </a:xfrm>
        </p:spPr>
        <p:txBody>
          <a:bodyPr/>
          <a:lstStyle>
            <a:lvl1pPr>
              <a:defRPr>
                <a:solidFill>
                  <a:schemeClr val="accent1"/>
                </a:solidFill>
              </a:defRPr>
            </a:lvl1pPr>
          </a:lstStyle>
          <a:p>
            <a:r>
              <a:rPr lang="de-DE" smtClean="0"/>
              <a:t>Titelmasterformat durch Klicken bearbeiten</a:t>
            </a:r>
            <a:endParaRPr lang="de-DE"/>
          </a:p>
        </p:txBody>
      </p:sp>
      <p:sp>
        <p:nvSpPr>
          <p:cNvPr id="10" name="Bildplatzhalter 9"/>
          <p:cNvSpPr>
            <a:spLocks noGrp="1"/>
          </p:cNvSpPr>
          <p:nvPr>
            <p:ph type="pic" sz="quarter" idx="13"/>
          </p:nvPr>
        </p:nvSpPr>
        <p:spPr>
          <a:xfrm>
            <a:off x="6013450" y="1268413"/>
            <a:ext cx="2932113" cy="4992687"/>
          </a:xfrm>
        </p:spPr>
        <p:txBody>
          <a:bodyPr rtlCol="0">
            <a:noAutofit/>
          </a:bodyPr>
          <a:lstStyle>
            <a:lvl1pPr>
              <a:buNone/>
              <a:defRPr/>
            </a:lvl1pPr>
          </a:lstStyle>
          <a:p>
            <a:pPr lvl="0"/>
            <a:r>
              <a:rPr lang="de-DE" noProof="0" smtClean="0"/>
              <a:t>Bild durch Klicken auf Symbol hinzufügen</a:t>
            </a:r>
            <a:endParaRPr lang="de-DE" noProof="0"/>
          </a:p>
        </p:txBody>
      </p:sp>
      <p:sp>
        <p:nvSpPr>
          <p:cNvPr id="11" name="Inhaltsplatzhalter 10"/>
          <p:cNvSpPr>
            <a:spLocks noGrp="1"/>
          </p:cNvSpPr>
          <p:nvPr>
            <p:ph sz="quarter" idx="14"/>
          </p:nvPr>
        </p:nvSpPr>
        <p:spPr>
          <a:xfrm>
            <a:off x="430213" y="250040"/>
            <a:ext cx="5763553" cy="276225"/>
          </a:xfrm>
        </p:spPr>
        <p:txBody>
          <a:bodyPr/>
          <a:lstStyle>
            <a:lvl1pPr>
              <a:buNone/>
              <a:defRPr b="0"/>
            </a:lvl1pPr>
          </a:lstStyle>
          <a:p>
            <a:pPr lvl="0"/>
            <a:r>
              <a:rPr lang="de-DE" smtClean="0"/>
              <a:t>Textmasterformat bearbeiten</a:t>
            </a:r>
          </a:p>
        </p:txBody>
      </p:sp>
      <p:sp>
        <p:nvSpPr>
          <p:cNvPr id="8" name="Datumsplatzhalter 3"/>
          <p:cNvSpPr>
            <a:spLocks noGrp="1"/>
          </p:cNvSpPr>
          <p:nvPr>
            <p:ph type="dt" sz="half" idx="15"/>
          </p:nvPr>
        </p:nvSpPr>
        <p:spPr/>
        <p:txBody>
          <a:bodyPr/>
          <a:lstStyle>
            <a:lvl1pPr defTabSz="914400">
              <a:defRPr/>
            </a:lvl1pPr>
          </a:lstStyle>
          <a:p>
            <a:pPr>
              <a:defRPr/>
            </a:pPr>
            <a:fld id="{05B5DD42-7920-419E-AE2D-FE95AC95B7CD}" type="datetime1">
              <a:rPr lang="de-DE"/>
              <a:pPr>
                <a:defRPr/>
              </a:pPr>
              <a:t>25.03.2015</a:t>
            </a:fld>
            <a:endParaRPr lang="de-DE"/>
          </a:p>
        </p:txBody>
      </p:sp>
      <p:sp>
        <p:nvSpPr>
          <p:cNvPr id="9" name="Fußzeilenplatzhalter 4"/>
          <p:cNvSpPr>
            <a:spLocks noGrp="1"/>
          </p:cNvSpPr>
          <p:nvPr>
            <p:ph type="ftr" sz="quarter" idx="16"/>
          </p:nvPr>
        </p:nvSpPr>
        <p:spPr/>
        <p:txBody>
          <a:bodyPr/>
          <a:lstStyle>
            <a:lvl1pPr defTabSz="914400">
              <a:defRPr b="0"/>
            </a:lvl1pPr>
          </a:lstStyle>
          <a:p>
            <a:pPr>
              <a:defRPr/>
            </a:pPr>
            <a:r>
              <a:rPr lang="de-DE"/>
              <a:t>Senatsverwaltung für Bildung, Jugend und Wissenschaft, Birgit Kölle,  II B 2</a:t>
            </a:r>
          </a:p>
        </p:txBody>
      </p:sp>
      <p:sp>
        <p:nvSpPr>
          <p:cNvPr id="13" name="Foliennummernplatzhalter 5"/>
          <p:cNvSpPr>
            <a:spLocks noGrp="1"/>
          </p:cNvSpPr>
          <p:nvPr>
            <p:ph type="sldNum" sz="quarter" idx="17"/>
          </p:nvPr>
        </p:nvSpPr>
        <p:spPr/>
        <p:txBody>
          <a:bodyPr/>
          <a:lstStyle>
            <a:lvl1pPr defTabSz="914400">
              <a:defRPr/>
            </a:lvl1pPr>
          </a:lstStyle>
          <a:p>
            <a:r>
              <a:rPr lang="de-DE" altLang="de-DE"/>
              <a:t>Seite </a:t>
            </a:r>
            <a:fld id="{2830764D-279F-4689-93EA-FABD3E40E9A0}" type="slidenum">
              <a:rPr lang="de-DE" altLang="de-DE"/>
              <a:pPr/>
              <a:t>‹Nr.›</a:t>
            </a:fld>
            <a:endParaRPr lang="de-DE" altLang="de-DE"/>
          </a:p>
        </p:txBody>
      </p:sp>
    </p:spTree>
    <p:extLst>
      <p:ext uri="{BB962C8B-B14F-4D97-AF65-F5344CB8AC3E}">
        <p14:creationId xmlns:p14="http://schemas.microsoft.com/office/powerpoint/2010/main" val="13045720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Titel und Inhalt - 1 Bild quer">
    <p:spTree>
      <p:nvGrpSpPr>
        <p:cNvPr id="1" name=""/>
        <p:cNvGrpSpPr/>
        <p:nvPr/>
      </p:nvGrpSpPr>
      <p:grpSpPr>
        <a:xfrm>
          <a:off x="0" y="0"/>
          <a:ext cx="0" cy="0"/>
          <a:chOff x="0" y="0"/>
          <a:chExt cx="0" cy="0"/>
        </a:xfrm>
      </p:grpSpPr>
      <p:cxnSp>
        <p:nvCxnSpPr>
          <p:cNvPr id="6" name="Gerade Verbindung 7"/>
          <p:cNvCxnSpPr/>
          <p:nvPr userDrawn="1"/>
        </p:nvCxnSpPr>
        <p:spPr>
          <a:xfrm>
            <a:off x="0" y="703263"/>
            <a:ext cx="8958263" cy="0"/>
          </a:xfrm>
          <a:prstGeom prst="line">
            <a:avLst/>
          </a:prstGeom>
          <a:ln w="57150" cmpd="sng">
            <a:solidFill>
              <a:srgbClr val="E2002D"/>
            </a:solidFill>
          </a:ln>
          <a:effectLst/>
        </p:spPr>
        <p:style>
          <a:lnRef idx="2">
            <a:schemeClr val="accent1"/>
          </a:lnRef>
          <a:fillRef idx="0">
            <a:schemeClr val="accent1"/>
          </a:fillRef>
          <a:effectRef idx="1">
            <a:schemeClr val="accent1"/>
          </a:effectRef>
          <a:fontRef idx="minor">
            <a:schemeClr val="tx1"/>
          </a:fontRef>
        </p:style>
      </p:cxnSp>
      <p:cxnSp>
        <p:nvCxnSpPr>
          <p:cNvPr id="7" name="Gerade Verbindung 8"/>
          <p:cNvCxnSpPr/>
          <p:nvPr userDrawn="1"/>
        </p:nvCxnSpPr>
        <p:spPr>
          <a:xfrm>
            <a:off x="-15875" y="6400800"/>
            <a:ext cx="8958263" cy="0"/>
          </a:xfrm>
          <a:prstGeom prst="line">
            <a:avLst/>
          </a:prstGeom>
          <a:ln w="12700">
            <a:solidFill>
              <a:srgbClr val="E2002D"/>
            </a:solidFill>
          </a:ln>
          <a:effectLst/>
        </p:spPr>
        <p:style>
          <a:lnRef idx="2">
            <a:schemeClr val="accent1"/>
          </a:lnRef>
          <a:fillRef idx="0">
            <a:schemeClr val="accent1"/>
          </a:fillRef>
          <a:effectRef idx="1">
            <a:schemeClr val="accent1"/>
          </a:effectRef>
          <a:fontRef idx="minor">
            <a:schemeClr val="tx1"/>
          </a:fontRef>
        </p:style>
      </p:cxnSp>
      <p:sp>
        <p:nvSpPr>
          <p:cNvPr id="3" name="Inhaltsplatzhalter 2"/>
          <p:cNvSpPr>
            <a:spLocks noGrp="1"/>
          </p:cNvSpPr>
          <p:nvPr>
            <p:ph idx="1"/>
          </p:nvPr>
        </p:nvSpPr>
        <p:spPr>
          <a:xfrm>
            <a:off x="430213" y="1923691"/>
            <a:ext cx="3889375" cy="4176594"/>
          </a:xfrm>
        </p:spPr>
        <p:txBody>
          <a:bodyPr/>
          <a:lstStyle/>
          <a:p>
            <a:pPr lvl="0"/>
            <a:r>
              <a:rPr lang="de-DE" smtClean="0"/>
              <a:t>Textmasterformat bearbeiten</a:t>
            </a:r>
          </a:p>
          <a:p>
            <a:pPr lvl="1"/>
            <a:r>
              <a:rPr lang="de-DE" smtClean="0"/>
              <a:t>Zweite Ebene</a:t>
            </a:r>
          </a:p>
        </p:txBody>
      </p:sp>
      <p:sp>
        <p:nvSpPr>
          <p:cNvPr id="12" name="Titel 11"/>
          <p:cNvSpPr>
            <a:spLocks noGrp="1"/>
          </p:cNvSpPr>
          <p:nvPr>
            <p:ph type="title"/>
          </p:nvPr>
        </p:nvSpPr>
        <p:spPr>
          <a:xfrm>
            <a:off x="430213" y="1184486"/>
            <a:ext cx="3889375" cy="609808"/>
          </a:xfrm>
        </p:spPr>
        <p:txBody>
          <a:bodyPr/>
          <a:lstStyle>
            <a:lvl1pPr>
              <a:defRPr>
                <a:solidFill>
                  <a:schemeClr val="accent1"/>
                </a:solidFill>
              </a:defRPr>
            </a:lvl1pPr>
          </a:lstStyle>
          <a:p>
            <a:r>
              <a:rPr lang="de-DE" smtClean="0"/>
              <a:t>Titelmasterformat durch Klicken bearbeiten</a:t>
            </a:r>
            <a:endParaRPr lang="de-DE"/>
          </a:p>
        </p:txBody>
      </p:sp>
      <p:sp>
        <p:nvSpPr>
          <p:cNvPr id="10" name="Bildplatzhalter 9"/>
          <p:cNvSpPr>
            <a:spLocks noGrp="1"/>
          </p:cNvSpPr>
          <p:nvPr>
            <p:ph type="pic" sz="quarter" idx="13"/>
          </p:nvPr>
        </p:nvSpPr>
        <p:spPr>
          <a:xfrm>
            <a:off x="4462464" y="1268414"/>
            <a:ext cx="4483099" cy="3475036"/>
          </a:xfrm>
        </p:spPr>
        <p:txBody>
          <a:bodyPr rtlCol="0">
            <a:noAutofit/>
          </a:bodyPr>
          <a:lstStyle>
            <a:lvl1pPr>
              <a:buNone/>
              <a:defRPr/>
            </a:lvl1pPr>
          </a:lstStyle>
          <a:p>
            <a:pPr lvl="0"/>
            <a:r>
              <a:rPr lang="de-DE" noProof="0" smtClean="0"/>
              <a:t>Bild durch Klicken auf Symbol hinzufügen</a:t>
            </a:r>
            <a:endParaRPr lang="de-DE" noProof="0"/>
          </a:p>
        </p:txBody>
      </p:sp>
      <p:sp>
        <p:nvSpPr>
          <p:cNvPr id="11" name="Inhaltsplatzhalter 10"/>
          <p:cNvSpPr>
            <a:spLocks noGrp="1"/>
          </p:cNvSpPr>
          <p:nvPr>
            <p:ph sz="quarter" idx="14"/>
          </p:nvPr>
        </p:nvSpPr>
        <p:spPr>
          <a:xfrm>
            <a:off x="430213" y="250040"/>
            <a:ext cx="5763553" cy="276225"/>
          </a:xfrm>
        </p:spPr>
        <p:txBody>
          <a:bodyPr/>
          <a:lstStyle>
            <a:lvl1pPr>
              <a:buNone/>
              <a:defRPr b="0"/>
            </a:lvl1pPr>
          </a:lstStyle>
          <a:p>
            <a:pPr lvl="0"/>
            <a:r>
              <a:rPr lang="de-DE" smtClean="0"/>
              <a:t>Textmasterformat bearbeiten</a:t>
            </a:r>
          </a:p>
        </p:txBody>
      </p:sp>
      <p:sp>
        <p:nvSpPr>
          <p:cNvPr id="8" name="Datumsplatzhalter 3"/>
          <p:cNvSpPr>
            <a:spLocks noGrp="1"/>
          </p:cNvSpPr>
          <p:nvPr>
            <p:ph type="dt" sz="half" idx="15"/>
          </p:nvPr>
        </p:nvSpPr>
        <p:spPr/>
        <p:txBody>
          <a:bodyPr/>
          <a:lstStyle>
            <a:lvl1pPr defTabSz="914400">
              <a:defRPr/>
            </a:lvl1pPr>
          </a:lstStyle>
          <a:p>
            <a:pPr>
              <a:defRPr/>
            </a:pPr>
            <a:fld id="{B94EFAE5-751C-4406-9D50-F76FE5B767BF}" type="datetime1">
              <a:rPr lang="de-DE"/>
              <a:pPr>
                <a:defRPr/>
              </a:pPr>
              <a:t>25.03.2015</a:t>
            </a:fld>
            <a:endParaRPr lang="de-DE"/>
          </a:p>
        </p:txBody>
      </p:sp>
      <p:sp>
        <p:nvSpPr>
          <p:cNvPr id="9" name="Fußzeilenplatzhalter 4"/>
          <p:cNvSpPr>
            <a:spLocks noGrp="1"/>
          </p:cNvSpPr>
          <p:nvPr>
            <p:ph type="ftr" sz="quarter" idx="16"/>
          </p:nvPr>
        </p:nvSpPr>
        <p:spPr/>
        <p:txBody>
          <a:bodyPr/>
          <a:lstStyle>
            <a:lvl1pPr defTabSz="914400">
              <a:defRPr b="0"/>
            </a:lvl1pPr>
          </a:lstStyle>
          <a:p>
            <a:pPr>
              <a:defRPr/>
            </a:pPr>
            <a:r>
              <a:rPr lang="de-DE"/>
              <a:t>Senatsverwaltung für Bildung, Jugend und Wissenschaft, Birgit Kölle,  II B 2</a:t>
            </a:r>
          </a:p>
        </p:txBody>
      </p:sp>
      <p:sp>
        <p:nvSpPr>
          <p:cNvPr id="13" name="Foliennummernplatzhalter 5"/>
          <p:cNvSpPr>
            <a:spLocks noGrp="1"/>
          </p:cNvSpPr>
          <p:nvPr>
            <p:ph type="sldNum" sz="quarter" idx="17"/>
          </p:nvPr>
        </p:nvSpPr>
        <p:spPr/>
        <p:txBody>
          <a:bodyPr/>
          <a:lstStyle>
            <a:lvl1pPr defTabSz="914400">
              <a:defRPr/>
            </a:lvl1pPr>
          </a:lstStyle>
          <a:p>
            <a:r>
              <a:rPr lang="de-DE" altLang="de-DE"/>
              <a:t>Seite </a:t>
            </a:r>
            <a:fld id="{DE245294-A6FB-4DFF-BDAD-08B3827B11F1}" type="slidenum">
              <a:rPr lang="de-DE" altLang="de-DE"/>
              <a:pPr/>
              <a:t>‹Nr.›</a:t>
            </a:fld>
            <a:endParaRPr lang="de-DE" altLang="de-DE"/>
          </a:p>
        </p:txBody>
      </p:sp>
    </p:spTree>
    <p:extLst>
      <p:ext uri="{BB962C8B-B14F-4D97-AF65-F5344CB8AC3E}">
        <p14:creationId xmlns:p14="http://schemas.microsoft.com/office/powerpoint/2010/main" val="1267391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_Titel und Inhalt - mehrere Bilder">
    <p:spTree>
      <p:nvGrpSpPr>
        <p:cNvPr id="1" name=""/>
        <p:cNvGrpSpPr/>
        <p:nvPr/>
      </p:nvGrpSpPr>
      <p:grpSpPr>
        <a:xfrm>
          <a:off x="0" y="0"/>
          <a:ext cx="0" cy="0"/>
          <a:chOff x="0" y="0"/>
          <a:chExt cx="0" cy="0"/>
        </a:xfrm>
      </p:grpSpPr>
      <p:cxnSp>
        <p:nvCxnSpPr>
          <p:cNvPr id="8" name="Gerade Verbindung 7"/>
          <p:cNvCxnSpPr/>
          <p:nvPr userDrawn="1"/>
        </p:nvCxnSpPr>
        <p:spPr>
          <a:xfrm>
            <a:off x="0" y="703263"/>
            <a:ext cx="8958263" cy="0"/>
          </a:xfrm>
          <a:prstGeom prst="line">
            <a:avLst/>
          </a:prstGeom>
          <a:ln w="57150" cmpd="sng">
            <a:solidFill>
              <a:srgbClr val="E2002D"/>
            </a:solidFill>
          </a:ln>
          <a:effectLst/>
        </p:spPr>
        <p:style>
          <a:lnRef idx="2">
            <a:schemeClr val="accent1"/>
          </a:lnRef>
          <a:fillRef idx="0">
            <a:schemeClr val="accent1"/>
          </a:fillRef>
          <a:effectRef idx="1">
            <a:schemeClr val="accent1"/>
          </a:effectRef>
          <a:fontRef idx="minor">
            <a:schemeClr val="tx1"/>
          </a:fontRef>
        </p:style>
      </p:cxnSp>
      <p:cxnSp>
        <p:nvCxnSpPr>
          <p:cNvPr id="9" name="Gerade Verbindung 8"/>
          <p:cNvCxnSpPr/>
          <p:nvPr userDrawn="1"/>
        </p:nvCxnSpPr>
        <p:spPr>
          <a:xfrm>
            <a:off x="-15875" y="6400800"/>
            <a:ext cx="8958263" cy="0"/>
          </a:xfrm>
          <a:prstGeom prst="line">
            <a:avLst/>
          </a:prstGeom>
          <a:ln w="12700">
            <a:solidFill>
              <a:srgbClr val="E2002D"/>
            </a:solidFill>
          </a:ln>
          <a:effectLst/>
        </p:spPr>
        <p:style>
          <a:lnRef idx="2">
            <a:schemeClr val="accent1"/>
          </a:lnRef>
          <a:fillRef idx="0">
            <a:schemeClr val="accent1"/>
          </a:fillRef>
          <a:effectRef idx="1">
            <a:schemeClr val="accent1"/>
          </a:effectRef>
          <a:fontRef idx="minor">
            <a:schemeClr val="tx1"/>
          </a:fontRef>
        </p:style>
      </p:cxnSp>
      <p:sp>
        <p:nvSpPr>
          <p:cNvPr id="3" name="Inhaltsplatzhalter 2"/>
          <p:cNvSpPr>
            <a:spLocks noGrp="1"/>
          </p:cNvSpPr>
          <p:nvPr>
            <p:ph idx="1"/>
          </p:nvPr>
        </p:nvSpPr>
        <p:spPr>
          <a:xfrm>
            <a:off x="430213" y="4509120"/>
            <a:ext cx="8512705" cy="1591165"/>
          </a:xfrm>
        </p:spPr>
        <p:txBody>
          <a:bodyPr/>
          <a:lstStyle/>
          <a:p>
            <a:pPr lvl="0"/>
            <a:r>
              <a:rPr lang="de-DE" smtClean="0"/>
              <a:t>Textmasterformat bearbeiten</a:t>
            </a:r>
          </a:p>
          <a:p>
            <a:pPr lvl="1"/>
            <a:r>
              <a:rPr lang="de-DE" smtClean="0"/>
              <a:t>Zweite Ebene</a:t>
            </a:r>
          </a:p>
        </p:txBody>
      </p:sp>
      <p:sp>
        <p:nvSpPr>
          <p:cNvPr id="12" name="Titel 11"/>
          <p:cNvSpPr>
            <a:spLocks noGrp="1"/>
          </p:cNvSpPr>
          <p:nvPr>
            <p:ph type="title"/>
          </p:nvPr>
        </p:nvSpPr>
        <p:spPr>
          <a:xfrm>
            <a:off x="430213" y="3943350"/>
            <a:ext cx="8512705" cy="419100"/>
          </a:xfrm>
        </p:spPr>
        <p:txBody>
          <a:bodyPr/>
          <a:lstStyle>
            <a:lvl1pPr>
              <a:defRPr>
                <a:solidFill>
                  <a:schemeClr val="accent1"/>
                </a:solidFill>
              </a:defRPr>
            </a:lvl1pPr>
          </a:lstStyle>
          <a:p>
            <a:r>
              <a:rPr lang="de-DE" smtClean="0"/>
              <a:t>Titelmasterformat durch Klicken bearbeiten</a:t>
            </a:r>
            <a:endParaRPr lang="de-DE"/>
          </a:p>
        </p:txBody>
      </p:sp>
      <p:sp>
        <p:nvSpPr>
          <p:cNvPr id="10" name="Bildplatzhalter 9"/>
          <p:cNvSpPr>
            <a:spLocks noGrp="1"/>
          </p:cNvSpPr>
          <p:nvPr>
            <p:ph type="pic" sz="quarter" idx="13"/>
          </p:nvPr>
        </p:nvSpPr>
        <p:spPr>
          <a:xfrm>
            <a:off x="430213" y="1268414"/>
            <a:ext cx="3889375" cy="2419200"/>
          </a:xfrm>
        </p:spPr>
        <p:txBody>
          <a:bodyPr rtlCol="0">
            <a:noAutofit/>
          </a:bodyPr>
          <a:lstStyle>
            <a:lvl1pPr>
              <a:buNone/>
              <a:defRPr/>
            </a:lvl1pPr>
          </a:lstStyle>
          <a:p>
            <a:pPr lvl="0"/>
            <a:r>
              <a:rPr lang="de-DE" noProof="0" smtClean="0"/>
              <a:t>Bild durch Klicken auf Symbol hinzufügen</a:t>
            </a:r>
            <a:endParaRPr lang="de-DE" noProof="0"/>
          </a:p>
        </p:txBody>
      </p:sp>
      <p:sp>
        <p:nvSpPr>
          <p:cNvPr id="13" name="Bildplatzhalter 12"/>
          <p:cNvSpPr>
            <a:spLocks noGrp="1"/>
          </p:cNvSpPr>
          <p:nvPr>
            <p:ph type="pic" sz="quarter" idx="14"/>
          </p:nvPr>
        </p:nvSpPr>
        <p:spPr>
          <a:xfrm>
            <a:off x="4462463" y="1268413"/>
            <a:ext cx="2954337" cy="2419350"/>
          </a:xfrm>
        </p:spPr>
        <p:txBody>
          <a:bodyPr rtlCol="0">
            <a:noAutofit/>
          </a:bodyPr>
          <a:lstStyle>
            <a:lvl1pPr>
              <a:buNone/>
              <a:defRPr/>
            </a:lvl1pPr>
          </a:lstStyle>
          <a:p>
            <a:pPr lvl="0"/>
            <a:r>
              <a:rPr lang="de-DE" noProof="0" smtClean="0"/>
              <a:t>Bild durch Klicken auf Symbol hinzufügen</a:t>
            </a:r>
            <a:endParaRPr lang="de-DE" noProof="0"/>
          </a:p>
        </p:txBody>
      </p:sp>
      <p:sp>
        <p:nvSpPr>
          <p:cNvPr id="15" name="Bildplatzhalter 14"/>
          <p:cNvSpPr>
            <a:spLocks noGrp="1"/>
          </p:cNvSpPr>
          <p:nvPr>
            <p:ph type="pic" sz="quarter" idx="15"/>
          </p:nvPr>
        </p:nvSpPr>
        <p:spPr>
          <a:xfrm>
            <a:off x="7559675" y="1268413"/>
            <a:ext cx="1382713" cy="2419350"/>
          </a:xfrm>
        </p:spPr>
        <p:txBody>
          <a:bodyPr rtlCol="0">
            <a:noAutofit/>
          </a:bodyPr>
          <a:lstStyle>
            <a:lvl1pPr>
              <a:buNone/>
              <a:defRPr/>
            </a:lvl1pPr>
          </a:lstStyle>
          <a:p>
            <a:pPr lvl="0"/>
            <a:r>
              <a:rPr lang="de-DE" noProof="0" smtClean="0"/>
              <a:t>Bild durch Klicken auf Symbol hinzufügen</a:t>
            </a:r>
            <a:endParaRPr lang="de-DE" noProof="0"/>
          </a:p>
        </p:txBody>
      </p:sp>
      <p:sp>
        <p:nvSpPr>
          <p:cNvPr id="14" name="Inhaltsplatzhalter 10"/>
          <p:cNvSpPr>
            <a:spLocks noGrp="1"/>
          </p:cNvSpPr>
          <p:nvPr>
            <p:ph sz="quarter" idx="16"/>
          </p:nvPr>
        </p:nvSpPr>
        <p:spPr>
          <a:xfrm>
            <a:off x="430213" y="250040"/>
            <a:ext cx="5763553" cy="276225"/>
          </a:xfrm>
        </p:spPr>
        <p:txBody>
          <a:bodyPr/>
          <a:lstStyle>
            <a:lvl1pPr>
              <a:buNone/>
              <a:defRPr b="0"/>
            </a:lvl1pPr>
          </a:lstStyle>
          <a:p>
            <a:pPr lvl="0"/>
            <a:r>
              <a:rPr lang="de-DE" smtClean="0"/>
              <a:t>Textmasterformat bearbeiten</a:t>
            </a:r>
          </a:p>
        </p:txBody>
      </p:sp>
      <p:sp>
        <p:nvSpPr>
          <p:cNvPr id="11" name="Datumsplatzhalter 3"/>
          <p:cNvSpPr>
            <a:spLocks noGrp="1"/>
          </p:cNvSpPr>
          <p:nvPr>
            <p:ph type="dt" sz="half" idx="17"/>
          </p:nvPr>
        </p:nvSpPr>
        <p:spPr/>
        <p:txBody>
          <a:bodyPr/>
          <a:lstStyle>
            <a:lvl1pPr defTabSz="914400">
              <a:defRPr/>
            </a:lvl1pPr>
          </a:lstStyle>
          <a:p>
            <a:pPr>
              <a:defRPr/>
            </a:pPr>
            <a:fld id="{535EE3C9-E1F9-4664-AC13-1414C9C13BCE}" type="datetime1">
              <a:rPr lang="de-DE"/>
              <a:pPr>
                <a:defRPr/>
              </a:pPr>
              <a:t>25.03.2015</a:t>
            </a:fld>
            <a:endParaRPr lang="de-DE"/>
          </a:p>
        </p:txBody>
      </p:sp>
      <p:sp>
        <p:nvSpPr>
          <p:cNvPr id="16" name="Fußzeilenplatzhalter 4"/>
          <p:cNvSpPr>
            <a:spLocks noGrp="1"/>
          </p:cNvSpPr>
          <p:nvPr>
            <p:ph type="ftr" sz="quarter" idx="18"/>
          </p:nvPr>
        </p:nvSpPr>
        <p:spPr/>
        <p:txBody>
          <a:bodyPr/>
          <a:lstStyle>
            <a:lvl1pPr defTabSz="914400">
              <a:defRPr b="0"/>
            </a:lvl1pPr>
          </a:lstStyle>
          <a:p>
            <a:pPr>
              <a:defRPr/>
            </a:pPr>
            <a:r>
              <a:rPr lang="de-DE"/>
              <a:t>Senatsverwaltung für Bildung, Jugend und Wissenschaft, Birgit Kölle,  II B 2</a:t>
            </a:r>
          </a:p>
        </p:txBody>
      </p:sp>
      <p:sp>
        <p:nvSpPr>
          <p:cNvPr id="17" name="Foliennummernplatzhalter 5"/>
          <p:cNvSpPr>
            <a:spLocks noGrp="1"/>
          </p:cNvSpPr>
          <p:nvPr>
            <p:ph type="sldNum" sz="quarter" idx="19"/>
          </p:nvPr>
        </p:nvSpPr>
        <p:spPr/>
        <p:txBody>
          <a:bodyPr/>
          <a:lstStyle>
            <a:lvl1pPr defTabSz="914400">
              <a:defRPr/>
            </a:lvl1pPr>
          </a:lstStyle>
          <a:p>
            <a:r>
              <a:rPr lang="de-DE" altLang="de-DE"/>
              <a:t>Seite </a:t>
            </a:r>
            <a:fld id="{188A1338-32B9-4EE2-BEA1-D171FE94ABF1}" type="slidenum">
              <a:rPr lang="de-DE" altLang="de-DE"/>
              <a:pPr/>
              <a:t>‹Nr.›</a:t>
            </a:fld>
            <a:endParaRPr lang="de-DE" altLang="de-DE"/>
          </a:p>
        </p:txBody>
      </p:sp>
    </p:spTree>
    <p:extLst>
      <p:ext uri="{BB962C8B-B14F-4D97-AF65-F5344CB8AC3E}">
        <p14:creationId xmlns:p14="http://schemas.microsoft.com/office/powerpoint/2010/main" val="13372549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Nur Titel">
    <p:spTree>
      <p:nvGrpSpPr>
        <p:cNvPr id="1" name=""/>
        <p:cNvGrpSpPr/>
        <p:nvPr/>
      </p:nvGrpSpPr>
      <p:grpSpPr>
        <a:xfrm>
          <a:off x="0" y="0"/>
          <a:ext cx="0" cy="0"/>
          <a:chOff x="0" y="0"/>
          <a:chExt cx="0" cy="0"/>
        </a:xfrm>
      </p:grpSpPr>
      <p:cxnSp>
        <p:nvCxnSpPr>
          <p:cNvPr id="4" name="Gerade Verbindung 7"/>
          <p:cNvCxnSpPr/>
          <p:nvPr userDrawn="1"/>
        </p:nvCxnSpPr>
        <p:spPr>
          <a:xfrm>
            <a:off x="0" y="703263"/>
            <a:ext cx="8958263" cy="0"/>
          </a:xfrm>
          <a:prstGeom prst="line">
            <a:avLst/>
          </a:prstGeom>
          <a:ln w="57150" cmpd="sng">
            <a:solidFill>
              <a:srgbClr val="E2002D"/>
            </a:solidFill>
          </a:ln>
          <a:effectLst/>
        </p:spPr>
        <p:style>
          <a:lnRef idx="2">
            <a:schemeClr val="accent1"/>
          </a:lnRef>
          <a:fillRef idx="0">
            <a:schemeClr val="accent1"/>
          </a:fillRef>
          <a:effectRef idx="1">
            <a:schemeClr val="accent1"/>
          </a:effectRef>
          <a:fontRef idx="minor">
            <a:schemeClr val="tx1"/>
          </a:fontRef>
        </p:style>
      </p:cxnSp>
      <p:cxnSp>
        <p:nvCxnSpPr>
          <p:cNvPr id="5" name="Gerade Verbindung 8"/>
          <p:cNvCxnSpPr/>
          <p:nvPr userDrawn="1"/>
        </p:nvCxnSpPr>
        <p:spPr>
          <a:xfrm>
            <a:off x="-15875" y="6400800"/>
            <a:ext cx="8958263" cy="0"/>
          </a:xfrm>
          <a:prstGeom prst="line">
            <a:avLst/>
          </a:prstGeom>
          <a:ln w="12700">
            <a:solidFill>
              <a:srgbClr val="E2002D"/>
            </a:solidFill>
          </a:ln>
          <a:effectLst/>
        </p:spPr>
        <p:style>
          <a:lnRef idx="2">
            <a:schemeClr val="accent1"/>
          </a:lnRef>
          <a:fillRef idx="0">
            <a:schemeClr val="accent1"/>
          </a:fillRef>
          <a:effectRef idx="1">
            <a:schemeClr val="accent1"/>
          </a:effectRef>
          <a:fontRef idx="minor">
            <a:schemeClr val="tx1"/>
          </a:fontRef>
        </p:style>
      </p:cxnSp>
      <p:sp>
        <p:nvSpPr>
          <p:cNvPr id="2" name="Titel 1"/>
          <p:cNvSpPr>
            <a:spLocks noGrp="1"/>
          </p:cNvSpPr>
          <p:nvPr>
            <p:ph type="title"/>
          </p:nvPr>
        </p:nvSpPr>
        <p:spPr/>
        <p:txBody>
          <a:bodyPr/>
          <a:lstStyle>
            <a:lvl1pPr>
              <a:defRPr>
                <a:solidFill>
                  <a:schemeClr val="accent1"/>
                </a:solidFill>
              </a:defRPr>
            </a:lvl1pPr>
          </a:lstStyle>
          <a:p>
            <a:r>
              <a:rPr lang="de-DE" smtClean="0"/>
              <a:t>Titelmasterformat durch Klicken bearbeiten</a:t>
            </a:r>
            <a:endParaRPr lang="de-DE"/>
          </a:p>
        </p:txBody>
      </p:sp>
      <p:sp>
        <p:nvSpPr>
          <p:cNvPr id="8" name="Inhaltsplatzhalter 10"/>
          <p:cNvSpPr>
            <a:spLocks noGrp="1"/>
          </p:cNvSpPr>
          <p:nvPr>
            <p:ph sz="quarter" idx="13"/>
          </p:nvPr>
        </p:nvSpPr>
        <p:spPr>
          <a:xfrm>
            <a:off x="430213" y="250040"/>
            <a:ext cx="5763553" cy="276225"/>
          </a:xfrm>
        </p:spPr>
        <p:txBody>
          <a:bodyPr/>
          <a:lstStyle>
            <a:lvl1pPr>
              <a:buNone/>
              <a:defRPr b="0"/>
            </a:lvl1pPr>
          </a:lstStyle>
          <a:p>
            <a:pPr lvl="0"/>
            <a:r>
              <a:rPr lang="de-DE" smtClean="0"/>
              <a:t>Textmasterformat bearbeiten</a:t>
            </a:r>
          </a:p>
        </p:txBody>
      </p:sp>
      <p:sp>
        <p:nvSpPr>
          <p:cNvPr id="6" name="Datumsplatzhalter 2"/>
          <p:cNvSpPr>
            <a:spLocks noGrp="1"/>
          </p:cNvSpPr>
          <p:nvPr>
            <p:ph type="dt" sz="half" idx="14"/>
          </p:nvPr>
        </p:nvSpPr>
        <p:spPr/>
        <p:txBody>
          <a:bodyPr/>
          <a:lstStyle>
            <a:lvl1pPr defTabSz="914400">
              <a:defRPr/>
            </a:lvl1pPr>
          </a:lstStyle>
          <a:p>
            <a:pPr>
              <a:defRPr/>
            </a:pPr>
            <a:fld id="{E1C40584-DF58-4256-ABF8-E5D3695800B3}" type="datetime1">
              <a:rPr lang="de-DE"/>
              <a:pPr>
                <a:defRPr/>
              </a:pPr>
              <a:t>25.03.2015</a:t>
            </a:fld>
            <a:endParaRPr lang="de-DE"/>
          </a:p>
        </p:txBody>
      </p:sp>
      <p:sp>
        <p:nvSpPr>
          <p:cNvPr id="7" name="Fußzeilenplatzhalter 3"/>
          <p:cNvSpPr>
            <a:spLocks noGrp="1"/>
          </p:cNvSpPr>
          <p:nvPr>
            <p:ph type="ftr" sz="quarter" idx="15"/>
          </p:nvPr>
        </p:nvSpPr>
        <p:spPr/>
        <p:txBody>
          <a:bodyPr/>
          <a:lstStyle>
            <a:lvl1pPr defTabSz="914400">
              <a:defRPr b="0"/>
            </a:lvl1pPr>
          </a:lstStyle>
          <a:p>
            <a:pPr>
              <a:defRPr/>
            </a:pPr>
            <a:r>
              <a:rPr lang="de-DE"/>
              <a:t>Senatsverwaltung für Bildung, Jugend und Wissenschaft, Birgit Kölle,  II B 2</a:t>
            </a:r>
          </a:p>
        </p:txBody>
      </p:sp>
      <p:sp>
        <p:nvSpPr>
          <p:cNvPr id="9" name="Foliennummernplatzhalter 4"/>
          <p:cNvSpPr>
            <a:spLocks noGrp="1"/>
          </p:cNvSpPr>
          <p:nvPr>
            <p:ph type="sldNum" sz="quarter" idx="16"/>
          </p:nvPr>
        </p:nvSpPr>
        <p:spPr/>
        <p:txBody>
          <a:bodyPr/>
          <a:lstStyle>
            <a:lvl1pPr defTabSz="914400">
              <a:defRPr/>
            </a:lvl1pPr>
          </a:lstStyle>
          <a:p>
            <a:r>
              <a:rPr lang="de-DE" altLang="de-DE"/>
              <a:t>Seite </a:t>
            </a:r>
            <a:fld id="{8BBAAB3F-E7C9-42E9-B0F3-1FC4B6263E16}" type="slidenum">
              <a:rPr lang="de-DE" altLang="de-DE"/>
              <a:pPr/>
              <a:t>‹Nr.›</a:t>
            </a:fld>
            <a:endParaRPr lang="de-DE" altLang="de-DE"/>
          </a:p>
        </p:txBody>
      </p:sp>
    </p:spTree>
    <p:extLst>
      <p:ext uri="{BB962C8B-B14F-4D97-AF65-F5344CB8AC3E}">
        <p14:creationId xmlns:p14="http://schemas.microsoft.com/office/powerpoint/2010/main" val="31717937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Leer">
    <p:spTree>
      <p:nvGrpSpPr>
        <p:cNvPr id="1" name=""/>
        <p:cNvGrpSpPr/>
        <p:nvPr/>
      </p:nvGrpSpPr>
      <p:grpSpPr>
        <a:xfrm>
          <a:off x="0" y="0"/>
          <a:ext cx="0" cy="0"/>
          <a:chOff x="0" y="0"/>
          <a:chExt cx="0" cy="0"/>
        </a:xfrm>
      </p:grpSpPr>
      <p:sp>
        <p:nvSpPr>
          <p:cNvPr id="3" name="Datumsplatzhalter 2"/>
          <p:cNvSpPr txBox="1">
            <a:spLocks/>
          </p:cNvSpPr>
          <p:nvPr userDrawn="1"/>
        </p:nvSpPr>
        <p:spPr bwMode="auto">
          <a:xfrm>
            <a:off x="7569200" y="6710363"/>
            <a:ext cx="755650" cy="18732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defPPr>
              <a:defRPr lang="de-DE"/>
            </a:defPPr>
            <a:lvl1pPr algn="r" defTabSz="457200" rtl="0" fontAlgn="auto">
              <a:spcBef>
                <a:spcPts val="0"/>
              </a:spcBef>
              <a:spcAft>
                <a:spcPts val="0"/>
              </a:spcAft>
              <a:defRPr sz="900" b="0" kern="1200">
                <a:solidFill>
                  <a:schemeClr val="tx1"/>
                </a:solidFill>
                <a:latin typeface="Calibri" pitchFamily="34" charset="0"/>
                <a:ea typeface="+mn-ea"/>
                <a:cs typeface="+mn-cs"/>
              </a:defRPr>
            </a:lvl1pPr>
            <a:lvl2pPr marL="742950" indent="-285750" algn="l" rtl="0" fontAlgn="base">
              <a:spcBef>
                <a:spcPct val="0"/>
              </a:spcBef>
              <a:spcAft>
                <a:spcPct val="0"/>
              </a:spcAft>
              <a:defRPr kern="1200">
                <a:solidFill>
                  <a:schemeClr val="tx1"/>
                </a:solidFill>
                <a:latin typeface="Calibri" pitchFamily="34" charset="0"/>
                <a:ea typeface="+mn-ea"/>
                <a:cs typeface="Arial" charset="0"/>
              </a:defRPr>
            </a:lvl2pPr>
            <a:lvl3pPr marL="1143000" indent="-228600" algn="l" rtl="0" fontAlgn="base">
              <a:spcBef>
                <a:spcPct val="0"/>
              </a:spcBef>
              <a:spcAft>
                <a:spcPct val="0"/>
              </a:spcAft>
              <a:defRPr kern="1200">
                <a:solidFill>
                  <a:schemeClr val="tx1"/>
                </a:solidFill>
                <a:latin typeface="Calibri" pitchFamily="34" charset="0"/>
                <a:ea typeface="+mn-ea"/>
                <a:cs typeface="Arial" charset="0"/>
              </a:defRPr>
            </a:lvl3pPr>
            <a:lvl4pPr marL="1600200" indent="-228600" algn="l" rtl="0" fontAlgn="base">
              <a:spcBef>
                <a:spcPct val="0"/>
              </a:spcBef>
              <a:spcAft>
                <a:spcPct val="0"/>
              </a:spcAft>
              <a:defRPr kern="1200">
                <a:solidFill>
                  <a:schemeClr val="tx1"/>
                </a:solidFill>
                <a:latin typeface="Calibri" pitchFamily="34" charset="0"/>
                <a:ea typeface="+mn-ea"/>
                <a:cs typeface="Arial" charset="0"/>
              </a:defRPr>
            </a:lvl4pPr>
            <a:lvl5pPr marL="2057400" indent="-228600" algn="l" rtl="0" fontAlgn="base">
              <a:spcBef>
                <a:spcPct val="0"/>
              </a:spcBef>
              <a:spcAft>
                <a:spcPct val="0"/>
              </a:spcAft>
              <a:defRPr kern="1200">
                <a:solidFill>
                  <a:schemeClr val="tx1"/>
                </a:solidFill>
                <a:latin typeface="Calibri" pitchFamily="34" charset="0"/>
                <a:ea typeface="+mn-ea"/>
                <a:cs typeface="Arial" charset="0"/>
              </a:defRPr>
            </a:lvl5pPr>
            <a:lvl6pPr marL="2514600" indent="-228600" algn="l" defTabSz="914400" rtl="0" eaLnBrk="1" fontAlgn="base" latinLnBrk="0" hangingPunct="1">
              <a:spcBef>
                <a:spcPct val="0"/>
              </a:spcBef>
              <a:spcAft>
                <a:spcPct val="0"/>
              </a:spcAft>
              <a:defRPr kern="1200">
                <a:solidFill>
                  <a:schemeClr val="tx1"/>
                </a:solidFill>
                <a:latin typeface="Calibri" pitchFamily="34" charset="0"/>
                <a:ea typeface="+mn-ea"/>
                <a:cs typeface="Arial" charset="0"/>
              </a:defRPr>
            </a:lvl6pPr>
            <a:lvl7pPr marL="2971800" indent="-228600" algn="l" defTabSz="914400" rtl="0" eaLnBrk="1" fontAlgn="base" latinLnBrk="0" hangingPunct="1">
              <a:spcBef>
                <a:spcPct val="0"/>
              </a:spcBef>
              <a:spcAft>
                <a:spcPct val="0"/>
              </a:spcAft>
              <a:defRPr kern="1200">
                <a:solidFill>
                  <a:schemeClr val="tx1"/>
                </a:solidFill>
                <a:latin typeface="Calibri" pitchFamily="34" charset="0"/>
                <a:ea typeface="+mn-ea"/>
                <a:cs typeface="Arial" charset="0"/>
              </a:defRPr>
            </a:lvl7pPr>
            <a:lvl8pPr marL="3429000" indent="-228600" algn="l" defTabSz="914400" rtl="0" eaLnBrk="1" fontAlgn="base" latinLnBrk="0" hangingPunct="1">
              <a:spcBef>
                <a:spcPct val="0"/>
              </a:spcBef>
              <a:spcAft>
                <a:spcPct val="0"/>
              </a:spcAft>
              <a:defRPr kern="1200">
                <a:solidFill>
                  <a:schemeClr val="tx1"/>
                </a:solidFill>
                <a:latin typeface="Calibri" pitchFamily="34" charset="0"/>
                <a:ea typeface="+mn-ea"/>
                <a:cs typeface="Arial" charset="0"/>
              </a:defRPr>
            </a:lvl8pPr>
            <a:lvl9pPr marL="3886200" indent="-228600" algn="l" defTabSz="914400" rtl="0" eaLnBrk="1" fontAlgn="base" latinLnBrk="0" hangingPunct="1">
              <a:spcBef>
                <a:spcPct val="0"/>
              </a:spcBef>
              <a:spcAft>
                <a:spcPct val="0"/>
              </a:spcAft>
              <a:defRPr kern="1200">
                <a:solidFill>
                  <a:schemeClr val="tx1"/>
                </a:solidFill>
                <a:latin typeface="Calibri" pitchFamily="34" charset="0"/>
                <a:ea typeface="+mn-ea"/>
                <a:cs typeface="Arial" charset="0"/>
              </a:defRPr>
            </a:lvl9pPr>
          </a:lstStyle>
          <a:p>
            <a:pPr eaLnBrk="1" fontAlgn="base" hangingPunct="1">
              <a:spcBef>
                <a:spcPct val="0"/>
              </a:spcBef>
              <a:spcAft>
                <a:spcPct val="0"/>
              </a:spcAft>
              <a:defRPr/>
            </a:pPr>
            <a:r>
              <a:rPr lang="de-DE" altLang="de-DE" smtClean="0">
                <a:solidFill>
                  <a:srgbClr val="898989"/>
                </a:solidFill>
              </a:rPr>
              <a:t>13.03.2015</a:t>
            </a:r>
          </a:p>
        </p:txBody>
      </p:sp>
      <p:sp>
        <p:nvSpPr>
          <p:cNvPr id="4" name="Foliennummernplatzhalter 4"/>
          <p:cNvSpPr txBox="1">
            <a:spLocks/>
          </p:cNvSpPr>
          <p:nvPr userDrawn="1"/>
        </p:nvSpPr>
        <p:spPr bwMode="auto">
          <a:xfrm>
            <a:off x="8496300" y="6710363"/>
            <a:ext cx="598488" cy="18732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457200">
              <a:defRPr>
                <a:solidFill>
                  <a:schemeClr val="tx1"/>
                </a:solidFill>
                <a:latin typeface="Calibri" panose="020F0502020204030204" pitchFamily="34" charset="0"/>
                <a:cs typeface="Arial" panose="020B0604020202020204" pitchFamily="34" charset="0"/>
              </a:defRPr>
            </a:lvl1pPr>
            <a:lvl2pPr marL="742950" indent="-285750" defTabSz="457200">
              <a:defRPr>
                <a:solidFill>
                  <a:schemeClr val="tx1"/>
                </a:solidFill>
                <a:latin typeface="Calibri" panose="020F0502020204030204" pitchFamily="34" charset="0"/>
                <a:cs typeface="Arial" panose="020B0604020202020204" pitchFamily="34" charset="0"/>
              </a:defRPr>
            </a:lvl2pPr>
            <a:lvl3pPr marL="1143000" indent="-228600" defTabSz="457200">
              <a:defRPr>
                <a:solidFill>
                  <a:schemeClr val="tx1"/>
                </a:solidFill>
                <a:latin typeface="Calibri" panose="020F0502020204030204" pitchFamily="34" charset="0"/>
                <a:cs typeface="Arial" panose="020B0604020202020204" pitchFamily="34" charset="0"/>
              </a:defRPr>
            </a:lvl3pPr>
            <a:lvl4pPr marL="1600200" indent="-228600" defTabSz="457200">
              <a:defRPr>
                <a:solidFill>
                  <a:schemeClr val="tx1"/>
                </a:solidFill>
                <a:latin typeface="Calibri" panose="020F0502020204030204" pitchFamily="34" charset="0"/>
                <a:cs typeface="Arial" panose="020B0604020202020204" pitchFamily="34" charset="0"/>
              </a:defRPr>
            </a:lvl4pPr>
            <a:lvl5pPr marL="2057400" indent="-228600" defTabSz="45720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r" eaLnBrk="1" hangingPunct="1"/>
            <a:r>
              <a:rPr lang="de-DE" altLang="de-DE" sz="900">
                <a:solidFill>
                  <a:srgbClr val="898989"/>
                </a:solidFill>
              </a:rPr>
              <a:t> Seite </a:t>
            </a:r>
            <a:fld id="{7C41A66B-4027-4503-AF21-4B7790F8AF33}" type="slidenum">
              <a:rPr lang="de-DE" altLang="de-DE" sz="900">
                <a:solidFill>
                  <a:srgbClr val="898989"/>
                </a:solidFill>
              </a:rPr>
              <a:pPr algn="r" eaLnBrk="1" hangingPunct="1"/>
              <a:t>‹Nr.›</a:t>
            </a:fld>
            <a:endParaRPr lang="de-DE" altLang="de-DE" sz="900">
              <a:solidFill>
                <a:srgbClr val="898989"/>
              </a:solidFill>
            </a:endParaRPr>
          </a:p>
        </p:txBody>
      </p:sp>
      <p:sp>
        <p:nvSpPr>
          <p:cNvPr id="5" name="Fußzeilenplatzhalter 5"/>
          <p:cNvSpPr txBox="1">
            <a:spLocks/>
          </p:cNvSpPr>
          <p:nvPr userDrawn="1"/>
        </p:nvSpPr>
        <p:spPr>
          <a:xfrm>
            <a:off x="582613" y="6710363"/>
            <a:ext cx="6986587" cy="187325"/>
          </a:xfrm>
          <a:prstGeom prst="rect">
            <a:avLst/>
          </a:prstGeom>
        </p:spPr>
        <p:txBody>
          <a:bodyPr lIns="0" tIns="0" rIns="0" bIns="0"/>
          <a:lstStyle>
            <a:defPPr>
              <a:defRPr lang="de-DE"/>
            </a:defPPr>
            <a:lvl1pPr algn="l" defTabSz="457200" rtl="0" fontAlgn="auto">
              <a:spcBef>
                <a:spcPts val="0"/>
              </a:spcBef>
              <a:spcAft>
                <a:spcPts val="0"/>
              </a:spcAft>
              <a:defRPr sz="900" b="0" kern="1200">
                <a:solidFill>
                  <a:prstClr val="black">
                    <a:tint val="75000"/>
                  </a:prstClr>
                </a:solidFill>
                <a:latin typeface="+mn-lt"/>
                <a:ea typeface="+mn-ea"/>
                <a:cs typeface="+mn-cs"/>
              </a:defRPr>
            </a:lvl1pPr>
            <a:lvl2pPr marL="457200" algn="l" rtl="0" fontAlgn="base">
              <a:spcBef>
                <a:spcPct val="0"/>
              </a:spcBef>
              <a:spcAft>
                <a:spcPct val="0"/>
              </a:spcAft>
              <a:defRPr kern="1200">
                <a:solidFill>
                  <a:schemeClr val="tx1"/>
                </a:solidFill>
                <a:latin typeface="Calibri" pitchFamily="34" charset="0"/>
                <a:ea typeface="+mn-ea"/>
                <a:cs typeface="Arial" charset="0"/>
              </a:defRPr>
            </a:lvl2pPr>
            <a:lvl3pPr marL="914400" algn="l" rtl="0" fontAlgn="base">
              <a:spcBef>
                <a:spcPct val="0"/>
              </a:spcBef>
              <a:spcAft>
                <a:spcPct val="0"/>
              </a:spcAft>
              <a:defRPr kern="1200">
                <a:solidFill>
                  <a:schemeClr val="tx1"/>
                </a:solidFill>
                <a:latin typeface="Calibri" pitchFamily="34" charset="0"/>
                <a:ea typeface="+mn-ea"/>
                <a:cs typeface="Arial" charset="0"/>
              </a:defRPr>
            </a:lvl3pPr>
            <a:lvl4pPr marL="1371600" algn="l" rtl="0" fontAlgn="base">
              <a:spcBef>
                <a:spcPct val="0"/>
              </a:spcBef>
              <a:spcAft>
                <a:spcPct val="0"/>
              </a:spcAft>
              <a:defRPr kern="1200">
                <a:solidFill>
                  <a:schemeClr val="tx1"/>
                </a:solidFill>
                <a:latin typeface="Calibri" pitchFamily="34" charset="0"/>
                <a:ea typeface="+mn-ea"/>
                <a:cs typeface="Arial" charset="0"/>
              </a:defRPr>
            </a:lvl4pPr>
            <a:lvl5pPr marL="1828800" algn="l" rtl="0" fontAlgn="base">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a:lstStyle>
          <a:p>
            <a:pPr eaLnBrk="1" hangingPunct="1">
              <a:defRPr/>
            </a:pPr>
            <a:r>
              <a:rPr lang="de-DE" smtClean="0"/>
              <a:t>Senatsverwaltung für Bildung, Jugend und Wissenschaft, II B 2</a:t>
            </a:r>
            <a:endParaRPr lang="de-DE"/>
          </a:p>
        </p:txBody>
      </p:sp>
      <p:cxnSp>
        <p:nvCxnSpPr>
          <p:cNvPr id="7" name="Gerade Verbindung 10"/>
          <p:cNvCxnSpPr/>
          <p:nvPr userDrawn="1"/>
        </p:nvCxnSpPr>
        <p:spPr>
          <a:xfrm>
            <a:off x="0" y="703263"/>
            <a:ext cx="8958263" cy="0"/>
          </a:xfrm>
          <a:prstGeom prst="line">
            <a:avLst/>
          </a:prstGeom>
          <a:ln w="57150" cmpd="sng">
            <a:solidFill>
              <a:srgbClr val="E2002D"/>
            </a:solidFill>
          </a:ln>
          <a:effectLst/>
        </p:spPr>
        <p:style>
          <a:lnRef idx="2">
            <a:schemeClr val="accent1"/>
          </a:lnRef>
          <a:fillRef idx="0">
            <a:schemeClr val="accent1"/>
          </a:fillRef>
          <a:effectRef idx="1">
            <a:schemeClr val="accent1"/>
          </a:effectRef>
          <a:fontRef idx="minor">
            <a:schemeClr val="tx1"/>
          </a:fontRef>
        </p:style>
      </p:cxnSp>
      <p:cxnSp>
        <p:nvCxnSpPr>
          <p:cNvPr id="8" name="Gerade Verbindung 11"/>
          <p:cNvCxnSpPr/>
          <p:nvPr userDrawn="1"/>
        </p:nvCxnSpPr>
        <p:spPr>
          <a:xfrm>
            <a:off x="-15875" y="6400800"/>
            <a:ext cx="8958263" cy="0"/>
          </a:xfrm>
          <a:prstGeom prst="line">
            <a:avLst/>
          </a:prstGeom>
          <a:ln w="12700">
            <a:solidFill>
              <a:srgbClr val="E2002D"/>
            </a:solidFill>
          </a:ln>
          <a:effectLst/>
        </p:spPr>
        <p:style>
          <a:lnRef idx="2">
            <a:schemeClr val="accent1"/>
          </a:lnRef>
          <a:fillRef idx="0">
            <a:schemeClr val="accent1"/>
          </a:fillRef>
          <a:effectRef idx="1">
            <a:schemeClr val="accent1"/>
          </a:effectRef>
          <a:fontRef idx="minor">
            <a:schemeClr val="tx1"/>
          </a:fontRef>
        </p:style>
      </p:cxnSp>
      <p:sp>
        <p:nvSpPr>
          <p:cNvPr id="6" name="Inhaltsplatzhalter 10"/>
          <p:cNvSpPr>
            <a:spLocks noGrp="1"/>
          </p:cNvSpPr>
          <p:nvPr>
            <p:ph sz="quarter" idx="13"/>
          </p:nvPr>
        </p:nvSpPr>
        <p:spPr>
          <a:xfrm>
            <a:off x="430213" y="250040"/>
            <a:ext cx="5763553" cy="276225"/>
          </a:xfrm>
        </p:spPr>
        <p:txBody>
          <a:bodyPr/>
          <a:lstStyle>
            <a:lvl1pPr>
              <a:buNone/>
              <a:defRPr b="0"/>
            </a:lvl1pPr>
          </a:lstStyle>
          <a:p>
            <a:pPr lvl="0"/>
            <a:r>
              <a:rPr lang="de-DE" smtClean="0"/>
              <a:t>Textmasterformat bearbeiten</a:t>
            </a:r>
          </a:p>
        </p:txBody>
      </p:sp>
      <p:sp>
        <p:nvSpPr>
          <p:cNvPr id="9" name="Datumsplatzhalter 1"/>
          <p:cNvSpPr>
            <a:spLocks noGrp="1"/>
          </p:cNvSpPr>
          <p:nvPr>
            <p:ph type="dt" sz="half" idx="14"/>
          </p:nvPr>
        </p:nvSpPr>
        <p:spPr/>
        <p:txBody>
          <a:bodyPr/>
          <a:lstStyle>
            <a:lvl1pPr defTabSz="914400">
              <a:defRPr/>
            </a:lvl1pPr>
          </a:lstStyle>
          <a:p>
            <a:pPr>
              <a:defRPr/>
            </a:pPr>
            <a:fld id="{EF0DA2B8-EC67-4C04-A81F-164784E81BE6}" type="datetime1">
              <a:rPr lang="de-DE"/>
              <a:pPr>
                <a:defRPr/>
              </a:pPr>
              <a:t>25.03.2015</a:t>
            </a:fld>
            <a:endParaRPr lang="de-DE"/>
          </a:p>
        </p:txBody>
      </p:sp>
      <p:sp>
        <p:nvSpPr>
          <p:cNvPr id="10" name="Fußzeilenplatzhalter 2"/>
          <p:cNvSpPr>
            <a:spLocks noGrp="1"/>
          </p:cNvSpPr>
          <p:nvPr>
            <p:ph type="ftr" sz="quarter" idx="15"/>
          </p:nvPr>
        </p:nvSpPr>
        <p:spPr/>
        <p:txBody>
          <a:bodyPr/>
          <a:lstStyle>
            <a:lvl1pPr defTabSz="914400">
              <a:defRPr b="0"/>
            </a:lvl1pPr>
          </a:lstStyle>
          <a:p>
            <a:pPr>
              <a:defRPr/>
            </a:pPr>
            <a:r>
              <a:rPr lang="de-DE"/>
              <a:t>Senatsverwaltung für Bildung, Jugend und Wissenschaft, Birgit Kölle,  II B 2</a:t>
            </a:r>
          </a:p>
        </p:txBody>
      </p:sp>
      <p:sp>
        <p:nvSpPr>
          <p:cNvPr id="11" name="Foliennummernplatzhalter 3"/>
          <p:cNvSpPr>
            <a:spLocks noGrp="1"/>
          </p:cNvSpPr>
          <p:nvPr>
            <p:ph type="sldNum" sz="quarter" idx="16"/>
          </p:nvPr>
        </p:nvSpPr>
        <p:spPr/>
        <p:txBody>
          <a:bodyPr/>
          <a:lstStyle>
            <a:lvl1pPr defTabSz="914400">
              <a:defRPr/>
            </a:lvl1pPr>
          </a:lstStyle>
          <a:p>
            <a:r>
              <a:rPr lang="de-DE" altLang="de-DE"/>
              <a:t>Seite </a:t>
            </a:r>
            <a:fld id="{ABECCBD6-C298-432E-85E2-71FBAE2B39D4}" type="slidenum">
              <a:rPr lang="de-DE" altLang="de-DE"/>
              <a:pPr/>
              <a:t>‹Nr.›</a:t>
            </a:fld>
            <a:endParaRPr lang="de-DE" altLang="de-DE"/>
          </a:p>
        </p:txBody>
      </p:sp>
    </p:spTree>
    <p:extLst>
      <p:ext uri="{BB962C8B-B14F-4D97-AF65-F5344CB8AC3E}">
        <p14:creationId xmlns:p14="http://schemas.microsoft.com/office/powerpoint/2010/main" val="323412188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7_Titel und Inhalt">
    <p:spTree>
      <p:nvGrpSpPr>
        <p:cNvPr id="1" name=""/>
        <p:cNvGrpSpPr/>
        <p:nvPr/>
      </p:nvGrpSpPr>
      <p:grpSpPr>
        <a:xfrm>
          <a:off x="0" y="0"/>
          <a:ext cx="0" cy="0"/>
          <a:chOff x="0" y="0"/>
          <a:chExt cx="0" cy="0"/>
        </a:xfrm>
      </p:grpSpPr>
      <p:cxnSp>
        <p:nvCxnSpPr>
          <p:cNvPr id="5" name="Gerade Verbindung 7"/>
          <p:cNvCxnSpPr/>
          <p:nvPr userDrawn="1"/>
        </p:nvCxnSpPr>
        <p:spPr>
          <a:xfrm>
            <a:off x="0" y="703263"/>
            <a:ext cx="8958263" cy="0"/>
          </a:xfrm>
          <a:prstGeom prst="line">
            <a:avLst/>
          </a:prstGeom>
          <a:ln w="57150" cmpd="sng">
            <a:solidFill>
              <a:srgbClr val="E2002D"/>
            </a:solidFill>
          </a:ln>
          <a:effectLst/>
        </p:spPr>
        <p:style>
          <a:lnRef idx="2">
            <a:schemeClr val="accent1"/>
          </a:lnRef>
          <a:fillRef idx="0">
            <a:schemeClr val="accent1"/>
          </a:fillRef>
          <a:effectRef idx="1">
            <a:schemeClr val="accent1"/>
          </a:effectRef>
          <a:fontRef idx="minor">
            <a:schemeClr val="tx1"/>
          </a:fontRef>
        </p:style>
      </p:cxnSp>
      <p:cxnSp>
        <p:nvCxnSpPr>
          <p:cNvPr id="6" name="Gerade Verbindung 8"/>
          <p:cNvCxnSpPr/>
          <p:nvPr userDrawn="1"/>
        </p:nvCxnSpPr>
        <p:spPr>
          <a:xfrm>
            <a:off x="-15875" y="6400800"/>
            <a:ext cx="8958263" cy="0"/>
          </a:xfrm>
          <a:prstGeom prst="line">
            <a:avLst/>
          </a:prstGeom>
          <a:ln w="12700">
            <a:solidFill>
              <a:srgbClr val="E2002D"/>
            </a:solidFill>
          </a:ln>
          <a:effectLst/>
        </p:spPr>
        <p:style>
          <a:lnRef idx="2">
            <a:schemeClr val="accent1"/>
          </a:lnRef>
          <a:fillRef idx="0">
            <a:schemeClr val="accent1"/>
          </a:fillRef>
          <a:effectRef idx="1">
            <a:schemeClr val="accent1"/>
          </a:effectRef>
          <a:fontRef idx="minor">
            <a:schemeClr val="tx1"/>
          </a:fontRef>
        </p:style>
      </p:cxnSp>
      <p:sp>
        <p:nvSpPr>
          <p:cNvPr id="3" name="Inhaltsplatzhalter 2"/>
          <p:cNvSpPr>
            <a:spLocks noGrp="1"/>
          </p:cNvSpPr>
          <p:nvPr>
            <p:ph idx="1"/>
          </p:nvPr>
        </p:nvSpPr>
        <p:spPr/>
        <p:txBody>
          <a:bodyPr/>
          <a:lstStyle/>
          <a:p>
            <a:pPr lvl="0"/>
            <a:r>
              <a:rPr lang="de-DE" smtClean="0"/>
              <a:t>Textmasterformat bearbeiten</a:t>
            </a:r>
          </a:p>
          <a:p>
            <a:pPr lvl="1"/>
            <a:r>
              <a:rPr lang="de-DE" smtClean="0"/>
              <a:t>Zweite Ebene</a:t>
            </a:r>
          </a:p>
        </p:txBody>
      </p:sp>
      <p:sp>
        <p:nvSpPr>
          <p:cNvPr id="12" name="Titel 11"/>
          <p:cNvSpPr>
            <a:spLocks noGrp="1"/>
          </p:cNvSpPr>
          <p:nvPr>
            <p:ph type="title"/>
          </p:nvPr>
        </p:nvSpPr>
        <p:spPr/>
        <p:txBody>
          <a:bodyPr/>
          <a:lstStyle>
            <a:lvl1pPr>
              <a:defRPr>
                <a:solidFill>
                  <a:srgbClr val="E2002D"/>
                </a:solidFill>
              </a:defRPr>
            </a:lvl1pPr>
          </a:lstStyle>
          <a:p>
            <a:r>
              <a:rPr lang="de-DE" smtClean="0"/>
              <a:t>Titelmasterformat durch Klicken bearbeiten</a:t>
            </a:r>
            <a:endParaRPr lang="de-DE"/>
          </a:p>
        </p:txBody>
      </p:sp>
      <p:sp>
        <p:nvSpPr>
          <p:cNvPr id="11" name="Inhaltsplatzhalter 10"/>
          <p:cNvSpPr>
            <a:spLocks noGrp="1"/>
          </p:cNvSpPr>
          <p:nvPr>
            <p:ph sz="quarter" idx="13"/>
          </p:nvPr>
        </p:nvSpPr>
        <p:spPr>
          <a:xfrm>
            <a:off x="430213" y="250040"/>
            <a:ext cx="5763553" cy="276225"/>
          </a:xfrm>
        </p:spPr>
        <p:txBody>
          <a:bodyPr/>
          <a:lstStyle>
            <a:lvl1pPr>
              <a:buNone/>
              <a:defRPr b="0"/>
            </a:lvl1pPr>
          </a:lstStyle>
          <a:p>
            <a:pPr lvl="0"/>
            <a:r>
              <a:rPr lang="de-DE" smtClean="0"/>
              <a:t>Textmasterformat bearbeiten</a:t>
            </a:r>
          </a:p>
        </p:txBody>
      </p:sp>
      <p:sp>
        <p:nvSpPr>
          <p:cNvPr id="7" name="Datumsplatzhalter 3"/>
          <p:cNvSpPr>
            <a:spLocks noGrp="1"/>
          </p:cNvSpPr>
          <p:nvPr>
            <p:ph type="dt" sz="half" idx="14"/>
          </p:nvPr>
        </p:nvSpPr>
        <p:spPr/>
        <p:txBody>
          <a:bodyPr/>
          <a:lstStyle>
            <a:lvl1pPr defTabSz="914400">
              <a:defRPr b="0"/>
            </a:lvl1pPr>
          </a:lstStyle>
          <a:p>
            <a:pPr>
              <a:defRPr/>
            </a:pPr>
            <a:fld id="{E70CC64C-C911-4136-BE39-C7BEC96279F7}" type="datetime1">
              <a:rPr lang="de-DE"/>
              <a:pPr>
                <a:defRPr/>
              </a:pPr>
              <a:t>25.03.2015</a:t>
            </a:fld>
            <a:endParaRPr lang="de-DE"/>
          </a:p>
        </p:txBody>
      </p:sp>
      <p:sp>
        <p:nvSpPr>
          <p:cNvPr id="8" name="Fußzeilenplatzhalter 4"/>
          <p:cNvSpPr>
            <a:spLocks noGrp="1"/>
          </p:cNvSpPr>
          <p:nvPr>
            <p:ph type="ftr" sz="quarter" idx="15"/>
          </p:nvPr>
        </p:nvSpPr>
        <p:spPr/>
        <p:txBody>
          <a:bodyPr/>
          <a:lstStyle>
            <a:lvl1pPr defTabSz="914400">
              <a:defRPr b="0"/>
            </a:lvl1pPr>
          </a:lstStyle>
          <a:p>
            <a:pPr>
              <a:defRPr/>
            </a:pPr>
            <a:r>
              <a:rPr lang="de-DE"/>
              <a:t>Senatsverwaltung für Bildung, Jugend und Wissenschaft, Birgit Kölle,  II B 2</a:t>
            </a:r>
          </a:p>
        </p:txBody>
      </p:sp>
      <p:sp>
        <p:nvSpPr>
          <p:cNvPr id="9" name="Foliennummernplatzhalter 5"/>
          <p:cNvSpPr>
            <a:spLocks noGrp="1"/>
          </p:cNvSpPr>
          <p:nvPr>
            <p:ph type="sldNum" sz="quarter" idx="16"/>
          </p:nvPr>
        </p:nvSpPr>
        <p:spPr/>
        <p:txBody>
          <a:bodyPr/>
          <a:lstStyle>
            <a:lvl1pPr defTabSz="914400">
              <a:defRPr/>
            </a:lvl1pPr>
          </a:lstStyle>
          <a:p>
            <a:r>
              <a:rPr lang="de-DE" altLang="de-DE"/>
              <a:t> Seite </a:t>
            </a:r>
            <a:fld id="{5EA556B5-26CA-4928-A5DE-E7C03DD84622}" type="slidenum">
              <a:rPr lang="de-DE" altLang="de-DE"/>
              <a:pPr/>
              <a:t>‹Nr.›</a:t>
            </a:fld>
            <a:endParaRPr lang="de-DE" altLang="de-DE"/>
          </a:p>
        </p:txBody>
      </p:sp>
    </p:spTree>
    <p:extLst>
      <p:ext uri="{BB962C8B-B14F-4D97-AF65-F5344CB8AC3E}">
        <p14:creationId xmlns:p14="http://schemas.microsoft.com/office/powerpoint/2010/main" val="21008428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6_Titel und Inhalt">
    <p:spTree>
      <p:nvGrpSpPr>
        <p:cNvPr id="1" name=""/>
        <p:cNvGrpSpPr/>
        <p:nvPr/>
      </p:nvGrpSpPr>
      <p:grpSpPr>
        <a:xfrm>
          <a:off x="0" y="0"/>
          <a:ext cx="0" cy="0"/>
          <a:chOff x="0" y="0"/>
          <a:chExt cx="0" cy="0"/>
        </a:xfrm>
      </p:grpSpPr>
      <p:cxnSp>
        <p:nvCxnSpPr>
          <p:cNvPr id="5" name="Gerade Verbindung 7"/>
          <p:cNvCxnSpPr/>
          <p:nvPr userDrawn="1"/>
        </p:nvCxnSpPr>
        <p:spPr>
          <a:xfrm>
            <a:off x="0" y="703263"/>
            <a:ext cx="8958263" cy="0"/>
          </a:xfrm>
          <a:prstGeom prst="line">
            <a:avLst/>
          </a:prstGeom>
          <a:ln w="57150" cmpd="sng">
            <a:solidFill>
              <a:srgbClr val="E2002D"/>
            </a:solidFill>
          </a:ln>
          <a:effectLst/>
        </p:spPr>
        <p:style>
          <a:lnRef idx="2">
            <a:schemeClr val="accent1"/>
          </a:lnRef>
          <a:fillRef idx="0">
            <a:schemeClr val="accent1"/>
          </a:fillRef>
          <a:effectRef idx="1">
            <a:schemeClr val="accent1"/>
          </a:effectRef>
          <a:fontRef idx="minor">
            <a:schemeClr val="tx1"/>
          </a:fontRef>
        </p:style>
      </p:cxnSp>
      <p:cxnSp>
        <p:nvCxnSpPr>
          <p:cNvPr id="6" name="Gerade Verbindung 8"/>
          <p:cNvCxnSpPr/>
          <p:nvPr userDrawn="1"/>
        </p:nvCxnSpPr>
        <p:spPr>
          <a:xfrm>
            <a:off x="-15875" y="6400800"/>
            <a:ext cx="8958263" cy="0"/>
          </a:xfrm>
          <a:prstGeom prst="line">
            <a:avLst/>
          </a:prstGeom>
          <a:ln w="12700">
            <a:solidFill>
              <a:srgbClr val="E2002D"/>
            </a:solidFill>
          </a:ln>
          <a:effectLst/>
        </p:spPr>
        <p:style>
          <a:lnRef idx="2">
            <a:schemeClr val="accent1"/>
          </a:lnRef>
          <a:fillRef idx="0">
            <a:schemeClr val="accent1"/>
          </a:fillRef>
          <a:effectRef idx="1">
            <a:schemeClr val="accent1"/>
          </a:effectRef>
          <a:fontRef idx="minor">
            <a:schemeClr val="tx1"/>
          </a:fontRef>
        </p:style>
      </p:cxnSp>
      <p:sp>
        <p:nvSpPr>
          <p:cNvPr id="3" name="Inhaltsplatzhalter 2"/>
          <p:cNvSpPr>
            <a:spLocks noGrp="1"/>
          </p:cNvSpPr>
          <p:nvPr>
            <p:ph idx="1"/>
          </p:nvPr>
        </p:nvSpPr>
        <p:spPr/>
        <p:txBody>
          <a:bodyPr/>
          <a:lstStyle/>
          <a:p>
            <a:pPr lvl="0"/>
            <a:r>
              <a:rPr lang="de-DE" smtClean="0"/>
              <a:t>Textmasterformat bearbeiten</a:t>
            </a:r>
          </a:p>
          <a:p>
            <a:pPr lvl="1"/>
            <a:r>
              <a:rPr lang="de-DE" smtClean="0"/>
              <a:t>Zweite Ebene</a:t>
            </a:r>
          </a:p>
        </p:txBody>
      </p:sp>
      <p:sp>
        <p:nvSpPr>
          <p:cNvPr id="12" name="Titel 11"/>
          <p:cNvSpPr>
            <a:spLocks noGrp="1"/>
          </p:cNvSpPr>
          <p:nvPr>
            <p:ph type="title"/>
          </p:nvPr>
        </p:nvSpPr>
        <p:spPr/>
        <p:txBody>
          <a:bodyPr/>
          <a:lstStyle>
            <a:lvl1pPr>
              <a:defRPr>
                <a:solidFill>
                  <a:srgbClr val="E2002D"/>
                </a:solidFill>
              </a:defRPr>
            </a:lvl1pPr>
          </a:lstStyle>
          <a:p>
            <a:r>
              <a:rPr lang="de-DE" smtClean="0"/>
              <a:t>Titelmasterformat durch Klicken bearbeiten</a:t>
            </a:r>
            <a:endParaRPr lang="de-DE"/>
          </a:p>
        </p:txBody>
      </p:sp>
      <p:sp>
        <p:nvSpPr>
          <p:cNvPr id="11" name="Inhaltsplatzhalter 10"/>
          <p:cNvSpPr>
            <a:spLocks noGrp="1"/>
          </p:cNvSpPr>
          <p:nvPr>
            <p:ph sz="quarter" idx="13"/>
          </p:nvPr>
        </p:nvSpPr>
        <p:spPr>
          <a:xfrm>
            <a:off x="430213" y="250040"/>
            <a:ext cx="5763553" cy="276225"/>
          </a:xfrm>
        </p:spPr>
        <p:txBody>
          <a:bodyPr/>
          <a:lstStyle>
            <a:lvl1pPr>
              <a:buNone/>
              <a:defRPr b="0"/>
            </a:lvl1pPr>
          </a:lstStyle>
          <a:p>
            <a:pPr lvl="0"/>
            <a:r>
              <a:rPr lang="de-DE" smtClean="0"/>
              <a:t>Textmasterformat bearbeiten</a:t>
            </a:r>
          </a:p>
        </p:txBody>
      </p:sp>
      <p:sp>
        <p:nvSpPr>
          <p:cNvPr id="7" name="Datumsplatzhalter 3"/>
          <p:cNvSpPr>
            <a:spLocks noGrp="1"/>
          </p:cNvSpPr>
          <p:nvPr>
            <p:ph type="dt" sz="half" idx="14"/>
          </p:nvPr>
        </p:nvSpPr>
        <p:spPr>
          <a:xfrm>
            <a:off x="457200" y="6356350"/>
            <a:ext cx="1235075" cy="365125"/>
          </a:xfrm>
        </p:spPr>
        <p:txBody>
          <a:bodyPr/>
          <a:lstStyle>
            <a:lvl1pPr defTabSz="914400">
              <a:defRPr b="0"/>
            </a:lvl1pPr>
          </a:lstStyle>
          <a:p>
            <a:pPr>
              <a:defRPr/>
            </a:pPr>
            <a:fld id="{C39799B2-9A2E-4602-975A-5056F6943C52}" type="datetime1">
              <a:rPr lang="de-DE"/>
              <a:pPr>
                <a:defRPr/>
              </a:pPr>
              <a:t>25.03.2015</a:t>
            </a:fld>
            <a:endParaRPr lang="de-DE" dirty="0"/>
          </a:p>
        </p:txBody>
      </p:sp>
      <p:sp>
        <p:nvSpPr>
          <p:cNvPr id="8" name="Fußzeilenplatzhalter 4"/>
          <p:cNvSpPr>
            <a:spLocks noGrp="1"/>
          </p:cNvSpPr>
          <p:nvPr>
            <p:ph type="ftr" sz="quarter" idx="15"/>
          </p:nvPr>
        </p:nvSpPr>
        <p:spPr>
          <a:xfrm>
            <a:off x="2124075" y="6356350"/>
            <a:ext cx="5111750" cy="365125"/>
          </a:xfrm>
        </p:spPr>
        <p:txBody>
          <a:bodyPr/>
          <a:lstStyle>
            <a:lvl1pPr defTabSz="914400">
              <a:defRPr b="0"/>
            </a:lvl1pPr>
          </a:lstStyle>
          <a:p>
            <a:pPr>
              <a:defRPr/>
            </a:pPr>
            <a:r>
              <a:rPr lang="de-DE"/>
              <a:t>Senatsverwaltung für Bildung, Jugend und Wissenschaft, Birgit Kölle,  II B 2</a:t>
            </a:r>
          </a:p>
        </p:txBody>
      </p:sp>
      <p:sp>
        <p:nvSpPr>
          <p:cNvPr id="9" name="Foliennummernplatzhalter 5"/>
          <p:cNvSpPr>
            <a:spLocks noGrp="1"/>
          </p:cNvSpPr>
          <p:nvPr>
            <p:ph type="sldNum" sz="quarter" idx="16"/>
          </p:nvPr>
        </p:nvSpPr>
        <p:spPr>
          <a:xfrm>
            <a:off x="7596188" y="6356350"/>
            <a:ext cx="1090612" cy="365125"/>
          </a:xfrm>
        </p:spPr>
        <p:txBody>
          <a:bodyPr/>
          <a:lstStyle>
            <a:lvl1pPr defTabSz="914400">
              <a:defRPr/>
            </a:lvl1pPr>
          </a:lstStyle>
          <a:p>
            <a:r>
              <a:rPr lang="de-DE" altLang="de-DE"/>
              <a:t> Seite </a:t>
            </a:r>
            <a:fld id="{0BB89159-D566-4555-BBD4-80FA1C92AF19}" type="slidenum">
              <a:rPr lang="de-DE" altLang="de-DE"/>
              <a:pPr/>
              <a:t>‹Nr.›</a:t>
            </a:fld>
            <a:endParaRPr lang="de-DE" altLang="de-DE"/>
          </a:p>
        </p:txBody>
      </p:sp>
    </p:spTree>
    <p:extLst>
      <p:ext uri="{BB962C8B-B14F-4D97-AF65-F5344CB8AC3E}">
        <p14:creationId xmlns:p14="http://schemas.microsoft.com/office/powerpoint/2010/main" val="37305897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2_Titel und Inhalt">
    <p:spTree>
      <p:nvGrpSpPr>
        <p:cNvPr id="1" name=""/>
        <p:cNvGrpSpPr/>
        <p:nvPr/>
      </p:nvGrpSpPr>
      <p:grpSpPr>
        <a:xfrm>
          <a:off x="0" y="0"/>
          <a:ext cx="0" cy="0"/>
          <a:chOff x="0" y="0"/>
          <a:chExt cx="0" cy="0"/>
        </a:xfrm>
      </p:grpSpPr>
      <p:cxnSp>
        <p:nvCxnSpPr>
          <p:cNvPr id="4" name="Gerade Verbindung 7"/>
          <p:cNvCxnSpPr/>
          <p:nvPr userDrawn="1"/>
        </p:nvCxnSpPr>
        <p:spPr>
          <a:xfrm>
            <a:off x="0" y="703263"/>
            <a:ext cx="8958263" cy="0"/>
          </a:xfrm>
          <a:prstGeom prst="line">
            <a:avLst/>
          </a:prstGeom>
          <a:ln w="57150" cmpd="sng">
            <a:solidFill>
              <a:srgbClr val="E2002D"/>
            </a:solidFill>
          </a:ln>
          <a:effectLst/>
        </p:spPr>
        <p:style>
          <a:lnRef idx="2">
            <a:schemeClr val="accent1"/>
          </a:lnRef>
          <a:fillRef idx="0">
            <a:schemeClr val="accent1"/>
          </a:fillRef>
          <a:effectRef idx="1">
            <a:schemeClr val="accent1"/>
          </a:effectRef>
          <a:fontRef idx="minor">
            <a:schemeClr val="tx1"/>
          </a:fontRef>
        </p:style>
      </p:cxnSp>
      <p:cxnSp>
        <p:nvCxnSpPr>
          <p:cNvPr id="5" name="Gerade Verbindung 8"/>
          <p:cNvCxnSpPr/>
          <p:nvPr userDrawn="1"/>
        </p:nvCxnSpPr>
        <p:spPr>
          <a:xfrm>
            <a:off x="-15875" y="6400800"/>
            <a:ext cx="8958263" cy="0"/>
          </a:xfrm>
          <a:prstGeom prst="line">
            <a:avLst/>
          </a:prstGeom>
          <a:ln w="12700">
            <a:solidFill>
              <a:srgbClr val="E2002D"/>
            </a:solidFill>
          </a:ln>
          <a:effectLst/>
        </p:spPr>
        <p:style>
          <a:lnRef idx="2">
            <a:schemeClr val="accent1"/>
          </a:lnRef>
          <a:fillRef idx="0">
            <a:schemeClr val="accent1"/>
          </a:fillRef>
          <a:effectRef idx="1">
            <a:schemeClr val="accent1"/>
          </a:effectRef>
          <a:fontRef idx="minor">
            <a:schemeClr val="tx1"/>
          </a:fontRef>
        </p:style>
      </p:cxnSp>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idx="1"/>
          </p:nvPr>
        </p:nvSpPr>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6" name="Datumsplatzhalter 3"/>
          <p:cNvSpPr>
            <a:spLocks noGrp="1"/>
          </p:cNvSpPr>
          <p:nvPr>
            <p:ph type="dt" sz="half" idx="10"/>
          </p:nvPr>
        </p:nvSpPr>
        <p:spPr>
          <a:xfrm>
            <a:off x="6723063" y="6592888"/>
            <a:ext cx="1162050" cy="365125"/>
          </a:xfrm>
        </p:spPr>
        <p:txBody>
          <a:bodyPr/>
          <a:lstStyle>
            <a:lvl1pPr>
              <a:defRPr/>
            </a:lvl1pPr>
          </a:lstStyle>
          <a:p>
            <a:pPr>
              <a:defRPr/>
            </a:pPr>
            <a:fld id="{9A7D95C0-CE62-449E-BAFD-1F6DF31648EA}" type="datetime1">
              <a:rPr lang="de-DE"/>
              <a:pPr>
                <a:defRPr/>
              </a:pPr>
              <a:t>25.03.2015</a:t>
            </a:fld>
            <a:endParaRPr lang="de-DE" dirty="0"/>
          </a:p>
        </p:txBody>
      </p:sp>
      <p:sp>
        <p:nvSpPr>
          <p:cNvPr id="7" name="Fußzeilenplatzhalter 4"/>
          <p:cNvSpPr>
            <a:spLocks noGrp="1"/>
          </p:cNvSpPr>
          <p:nvPr>
            <p:ph type="ftr" sz="quarter" idx="11"/>
          </p:nvPr>
        </p:nvSpPr>
        <p:spPr>
          <a:xfrm>
            <a:off x="179388" y="6592888"/>
            <a:ext cx="4824412" cy="365125"/>
          </a:xfrm>
        </p:spPr>
        <p:txBody>
          <a:bodyPr/>
          <a:lstStyle>
            <a:lvl1pPr>
              <a:defRPr/>
            </a:lvl1pPr>
          </a:lstStyle>
          <a:p>
            <a:pPr>
              <a:defRPr/>
            </a:pPr>
            <a:r>
              <a:rPr lang="de-DE"/>
              <a:t>Senatsverwaltung für Bildung, Jugend und Wissenschaft, Birgit Kölle,  II B 2</a:t>
            </a:r>
          </a:p>
        </p:txBody>
      </p:sp>
      <p:sp>
        <p:nvSpPr>
          <p:cNvPr id="8" name="Foliennummernplatzhalter 5"/>
          <p:cNvSpPr>
            <a:spLocks noGrp="1"/>
          </p:cNvSpPr>
          <p:nvPr>
            <p:ph type="sldNum" sz="quarter" idx="12"/>
          </p:nvPr>
        </p:nvSpPr>
        <p:spPr/>
        <p:txBody>
          <a:bodyPr/>
          <a:lstStyle>
            <a:lvl1pPr defTabSz="914400">
              <a:defRPr/>
            </a:lvl1pPr>
          </a:lstStyle>
          <a:p>
            <a:r>
              <a:rPr lang="de-DE" altLang="de-DE"/>
              <a:t> Seite </a:t>
            </a:r>
            <a:fld id="{FE92184F-AA23-493C-9DC0-36D574A780FB}" type="slidenum">
              <a:rPr lang="de-DE" altLang="de-DE"/>
              <a:pPr/>
              <a:t>‹Nr.›</a:t>
            </a:fld>
            <a:endParaRPr lang="de-DE" altLang="de-DE"/>
          </a:p>
        </p:txBody>
      </p:sp>
    </p:spTree>
    <p:extLst>
      <p:ext uri="{BB962C8B-B14F-4D97-AF65-F5344CB8AC3E}">
        <p14:creationId xmlns:p14="http://schemas.microsoft.com/office/powerpoint/2010/main" val="38186830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cxnSp>
        <p:nvCxnSpPr>
          <p:cNvPr id="5" name="Gerade Verbindung 7"/>
          <p:cNvCxnSpPr/>
          <p:nvPr userDrawn="1"/>
        </p:nvCxnSpPr>
        <p:spPr>
          <a:xfrm>
            <a:off x="0" y="703263"/>
            <a:ext cx="8958263" cy="0"/>
          </a:xfrm>
          <a:prstGeom prst="line">
            <a:avLst/>
          </a:prstGeom>
          <a:ln w="57150" cmpd="sng">
            <a:solidFill>
              <a:srgbClr val="E2002D"/>
            </a:solidFill>
          </a:ln>
          <a:effectLst/>
        </p:spPr>
        <p:style>
          <a:lnRef idx="2">
            <a:schemeClr val="accent1"/>
          </a:lnRef>
          <a:fillRef idx="0">
            <a:schemeClr val="accent1"/>
          </a:fillRef>
          <a:effectRef idx="1">
            <a:schemeClr val="accent1"/>
          </a:effectRef>
          <a:fontRef idx="minor">
            <a:schemeClr val="tx1"/>
          </a:fontRef>
        </p:style>
      </p:cxnSp>
      <p:cxnSp>
        <p:nvCxnSpPr>
          <p:cNvPr id="6" name="Gerade Verbindung 8"/>
          <p:cNvCxnSpPr/>
          <p:nvPr userDrawn="1"/>
        </p:nvCxnSpPr>
        <p:spPr>
          <a:xfrm>
            <a:off x="-15875" y="6400800"/>
            <a:ext cx="8958263" cy="0"/>
          </a:xfrm>
          <a:prstGeom prst="line">
            <a:avLst/>
          </a:prstGeom>
          <a:ln w="12700">
            <a:solidFill>
              <a:srgbClr val="E2002D"/>
            </a:solidFill>
          </a:ln>
          <a:effectLst/>
        </p:spPr>
        <p:style>
          <a:lnRef idx="2">
            <a:schemeClr val="accent1"/>
          </a:lnRef>
          <a:fillRef idx="0">
            <a:schemeClr val="accent1"/>
          </a:fillRef>
          <a:effectRef idx="1">
            <a:schemeClr val="accent1"/>
          </a:effectRef>
          <a:fontRef idx="minor">
            <a:schemeClr val="tx1"/>
          </a:fontRef>
        </p:style>
      </p:cxnSp>
      <p:sp>
        <p:nvSpPr>
          <p:cNvPr id="3" name="Inhaltsplatzhalter 2"/>
          <p:cNvSpPr>
            <a:spLocks noGrp="1"/>
          </p:cNvSpPr>
          <p:nvPr>
            <p:ph idx="1"/>
          </p:nvPr>
        </p:nvSpPr>
        <p:spPr/>
        <p:txBody>
          <a:bodyPr/>
          <a:lstStyle/>
          <a:p>
            <a:pPr lvl="0"/>
            <a:r>
              <a:rPr lang="de-DE" smtClean="0"/>
              <a:t>Textmasterformat bearbeiten</a:t>
            </a:r>
          </a:p>
          <a:p>
            <a:pPr lvl="1"/>
            <a:r>
              <a:rPr lang="de-DE" smtClean="0"/>
              <a:t>Zweite Ebene</a:t>
            </a:r>
          </a:p>
        </p:txBody>
      </p:sp>
      <p:sp>
        <p:nvSpPr>
          <p:cNvPr id="12" name="Titel 11"/>
          <p:cNvSpPr>
            <a:spLocks noGrp="1"/>
          </p:cNvSpPr>
          <p:nvPr>
            <p:ph type="title"/>
          </p:nvPr>
        </p:nvSpPr>
        <p:spPr/>
        <p:txBody>
          <a:bodyPr/>
          <a:lstStyle>
            <a:lvl1pPr>
              <a:defRPr>
                <a:solidFill>
                  <a:srgbClr val="E2002D"/>
                </a:solidFill>
              </a:defRPr>
            </a:lvl1pPr>
          </a:lstStyle>
          <a:p>
            <a:r>
              <a:rPr lang="de-DE" smtClean="0"/>
              <a:t>Titelmasterformat durch Klicken bearbeiten</a:t>
            </a:r>
            <a:endParaRPr lang="de-DE"/>
          </a:p>
        </p:txBody>
      </p:sp>
      <p:sp>
        <p:nvSpPr>
          <p:cNvPr id="11" name="Inhaltsplatzhalter 10"/>
          <p:cNvSpPr>
            <a:spLocks noGrp="1"/>
          </p:cNvSpPr>
          <p:nvPr>
            <p:ph sz="quarter" idx="13"/>
          </p:nvPr>
        </p:nvSpPr>
        <p:spPr>
          <a:xfrm>
            <a:off x="430213" y="250040"/>
            <a:ext cx="5763553" cy="276225"/>
          </a:xfrm>
        </p:spPr>
        <p:txBody>
          <a:bodyPr/>
          <a:lstStyle>
            <a:lvl1pPr>
              <a:buNone/>
              <a:defRPr b="0"/>
            </a:lvl1pPr>
          </a:lstStyle>
          <a:p>
            <a:pPr lvl="0"/>
            <a:r>
              <a:rPr lang="de-DE" smtClean="0"/>
              <a:t>Textmasterformat bearbeiten</a:t>
            </a:r>
          </a:p>
        </p:txBody>
      </p:sp>
      <p:sp>
        <p:nvSpPr>
          <p:cNvPr id="7" name="Datumsplatzhalter 3"/>
          <p:cNvSpPr>
            <a:spLocks noGrp="1"/>
          </p:cNvSpPr>
          <p:nvPr>
            <p:ph type="dt" sz="half" idx="14"/>
          </p:nvPr>
        </p:nvSpPr>
        <p:spPr/>
        <p:txBody>
          <a:bodyPr/>
          <a:lstStyle>
            <a:lvl1pPr defTabSz="914400">
              <a:defRPr b="0">
                <a:solidFill>
                  <a:schemeClr val="tx1"/>
                </a:solidFill>
              </a:defRPr>
            </a:lvl1pPr>
          </a:lstStyle>
          <a:p>
            <a:pPr>
              <a:defRPr/>
            </a:pPr>
            <a:fld id="{3D8170EA-CA87-43D2-AF21-828F536A9890}" type="datetime1">
              <a:rPr lang="de-DE"/>
              <a:pPr>
                <a:defRPr/>
              </a:pPr>
              <a:t>25.03.2015</a:t>
            </a:fld>
            <a:endParaRPr lang="de-DE" dirty="0"/>
          </a:p>
        </p:txBody>
      </p:sp>
      <p:sp>
        <p:nvSpPr>
          <p:cNvPr id="8" name="Fußzeilenplatzhalter 4"/>
          <p:cNvSpPr>
            <a:spLocks noGrp="1"/>
          </p:cNvSpPr>
          <p:nvPr>
            <p:ph type="ftr" sz="quarter" idx="15"/>
          </p:nvPr>
        </p:nvSpPr>
        <p:spPr/>
        <p:txBody>
          <a:bodyPr/>
          <a:lstStyle>
            <a:lvl1pPr defTabSz="914400">
              <a:defRPr b="0">
                <a:solidFill>
                  <a:schemeClr val="tx1"/>
                </a:solidFill>
              </a:defRPr>
            </a:lvl1pPr>
          </a:lstStyle>
          <a:p>
            <a:pPr>
              <a:defRPr/>
            </a:pPr>
            <a:r>
              <a:rPr lang="de-DE"/>
              <a:t>Senatsverwaltung</a:t>
            </a:r>
            <a:r>
              <a:rPr lang="de-DE">
                <a:solidFill>
                  <a:prstClr val="black">
                    <a:tint val="75000"/>
                  </a:prstClr>
                </a:solidFill>
              </a:rPr>
              <a:t> </a:t>
            </a:r>
            <a:r>
              <a:rPr lang="de-DE"/>
              <a:t>für Bildung, Jugend und Wissenschaft, Birgit Kölle,  II B 2</a:t>
            </a:r>
          </a:p>
        </p:txBody>
      </p:sp>
      <p:sp>
        <p:nvSpPr>
          <p:cNvPr id="9" name="Foliennummernplatzhalter 5"/>
          <p:cNvSpPr>
            <a:spLocks noGrp="1"/>
          </p:cNvSpPr>
          <p:nvPr>
            <p:ph type="sldNum" sz="quarter" idx="16"/>
          </p:nvPr>
        </p:nvSpPr>
        <p:spPr/>
        <p:txBody>
          <a:bodyPr/>
          <a:lstStyle>
            <a:lvl1pPr defTabSz="914400">
              <a:defRPr/>
            </a:lvl1pPr>
          </a:lstStyle>
          <a:p>
            <a:r>
              <a:rPr lang="de-DE" altLang="de-DE"/>
              <a:t> </a:t>
            </a:r>
            <a:r>
              <a:rPr lang="de-DE" altLang="de-DE">
                <a:solidFill>
                  <a:schemeClr val="tx1"/>
                </a:solidFill>
              </a:rPr>
              <a:t>Seite </a:t>
            </a:r>
            <a:fld id="{70DAD8D4-2465-4E55-BAB0-EBFE7455DD95}" type="slidenum">
              <a:rPr lang="de-DE" altLang="de-DE">
                <a:solidFill>
                  <a:schemeClr val="tx1"/>
                </a:solidFill>
              </a:rPr>
              <a:pPr/>
              <a:t>‹Nr.›</a:t>
            </a:fld>
            <a:endParaRPr lang="de-DE" altLang="de-DE">
              <a:solidFill>
                <a:schemeClr val="tx1"/>
              </a:solidFill>
            </a:endParaRPr>
          </a:p>
        </p:txBody>
      </p:sp>
    </p:spTree>
    <p:extLst>
      <p:ext uri="{BB962C8B-B14F-4D97-AF65-F5344CB8AC3E}">
        <p14:creationId xmlns:p14="http://schemas.microsoft.com/office/powerpoint/2010/main" val="29478106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el und Inhalt - 1 Bild hoch">
    <p:spTree>
      <p:nvGrpSpPr>
        <p:cNvPr id="1" name=""/>
        <p:cNvGrpSpPr/>
        <p:nvPr/>
      </p:nvGrpSpPr>
      <p:grpSpPr>
        <a:xfrm>
          <a:off x="0" y="0"/>
          <a:ext cx="0" cy="0"/>
          <a:chOff x="0" y="0"/>
          <a:chExt cx="0" cy="0"/>
        </a:xfrm>
      </p:grpSpPr>
      <p:cxnSp>
        <p:nvCxnSpPr>
          <p:cNvPr id="6" name="Gerade Verbindung 7"/>
          <p:cNvCxnSpPr/>
          <p:nvPr userDrawn="1"/>
        </p:nvCxnSpPr>
        <p:spPr>
          <a:xfrm>
            <a:off x="0" y="703263"/>
            <a:ext cx="8958263" cy="0"/>
          </a:xfrm>
          <a:prstGeom prst="line">
            <a:avLst/>
          </a:prstGeom>
          <a:ln w="57150" cmpd="sng">
            <a:solidFill>
              <a:srgbClr val="E2002D"/>
            </a:solidFill>
          </a:ln>
          <a:effectLst/>
        </p:spPr>
        <p:style>
          <a:lnRef idx="2">
            <a:schemeClr val="accent1"/>
          </a:lnRef>
          <a:fillRef idx="0">
            <a:schemeClr val="accent1"/>
          </a:fillRef>
          <a:effectRef idx="1">
            <a:schemeClr val="accent1"/>
          </a:effectRef>
          <a:fontRef idx="minor">
            <a:schemeClr val="tx1"/>
          </a:fontRef>
        </p:style>
      </p:cxnSp>
      <p:cxnSp>
        <p:nvCxnSpPr>
          <p:cNvPr id="7" name="Gerade Verbindung 8"/>
          <p:cNvCxnSpPr/>
          <p:nvPr userDrawn="1"/>
        </p:nvCxnSpPr>
        <p:spPr>
          <a:xfrm>
            <a:off x="-15875" y="6400800"/>
            <a:ext cx="8958263" cy="0"/>
          </a:xfrm>
          <a:prstGeom prst="line">
            <a:avLst/>
          </a:prstGeom>
          <a:ln w="12700">
            <a:solidFill>
              <a:srgbClr val="E2002D"/>
            </a:solidFill>
          </a:ln>
          <a:effectLst/>
        </p:spPr>
        <p:style>
          <a:lnRef idx="2">
            <a:schemeClr val="accent1"/>
          </a:lnRef>
          <a:fillRef idx="0">
            <a:schemeClr val="accent1"/>
          </a:fillRef>
          <a:effectRef idx="1">
            <a:schemeClr val="accent1"/>
          </a:effectRef>
          <a:fontRef idx="minor">
            <a:schemeClr val="tx1"/>
          </a:fontRef>
        </p:style>
      </p:cxnSp>
      <p:sp>
        <p:nvSpPr>
          <p:cNvPr id="3" name="Inhaltsplatzhalter 2"/>
          <p:cNvSpPr>
            <a:spLocks noGrp="1"/>
          </p:cNvSpPr>
          <p:nvPr>
            <p:ph idx="1"/>
          </p:nvPr>
        </p:nvSpPr>
        <p:spPr>
          <a:xfrm>
            <a:off x="430213" y="1923691"/>
            <a:ext cx="5437187" cy="4176594"/>
          </a:xfrm>
        </p:spPr>
        <p:txBody>
          <a:bodyPr/>
          <a:lstStyle/>
          <a:p>
            <a:pPr lvl="0"/>
            <a:r>
              <a:rPr lang="de-DE" smtClean="0"/>
              <a:t>Textmasterformat bearbeiten</a:t>
            </a:r>
          </a:p>
          <a:p>
            <a:pPr lvl="1"/>
            <a:r>
              <a:rPr lang="de-DE" smtClean="0"/>
              <a:t>Zweite Ebene</a:t>
            </a:r>
          </a:p>
        </p:txBody>
      </p:sp>
      <p:sp>
        <p:nvSpPr>
          <p:cNvPr id="12" name="Titel 11"/>
          <p:cNvSpPr>
            <a:spLocks noGrp="1"/>
          </p:cNvSpPr>
          <p:nvPr>
            <p:ph type="title"/>
          </p:nvPr>
        </p:nvSpPr>
        <p:spPr>
          <a:xfrm>
            <a:off x="430213" y="1184486"/>
            <a:ext cx="5437187" cy="609808"/>
          </a:xfrm>
        </p:spPr>
        <p:txBody>
          <a:bodyPr/>
          <a:lstStyle>
            <a:lvl1pPr>
              <a:defRPr>
                <a:solidFill>
                  <a:schemeClr val="accent1"/>
                </a:solidFill>
              </a:defRPr>
            </a:lvl1pPr>
          </a:lstStyle>
          <a:p>
            <a:r>
              <a:rPr lang="de-DE" smtClean="0"/>
              <a:t>Titelmasterformat durch Klicken bearbeiten</a:t>
            </a:r>
            <a:endParaRPr lang="de-DE"/>
          </a:p>
        </p:txBody>
      </p:sp>
      <p:sp>
        <p:nvSpPr>
          <p:cNvPr id="10" name="Bildplatzhalter 9"/>
          <p:cNvSpPr>
            <a:spLocks noGrp="1"/>
          </p:cNvSpPr>
          <p:nvPr>
            <p:ph type="pic" sz="quarter" idx="13"/>
          </p:nvPr>
        </p:nvSpPr>
        <p:spPr>
          <a:xfrm>
            <a:off x="6013450" y="1268413"/>
            <a:ext cx="2932113" cy="4992687"/>
          </a:xfrm>
        </p:spPr>
        <p:txBody>
          <a:bodyPr rtlCol="0">
            <a:noAutofit/>
          </a:bodyPr>
          <a:lstStyle>
            <a:lvl1pPr>
              <a:buNone/>
              <a:defRPr/>
            </a:lvl1pPr>
          </a:lstStyle>
          <a:p>
            <a:pPr lvl="0"/>
            <a:r>
              <a:rPr lang="de-DE" noProof="0" smtClean="0"/>
              <a:t>Bild durch Klicken auf Symbol hinzufügen</a:t>
            </a:r>
            <a:endParaRPr lang="de-DE" noProof="0"/>
          </a:p>
        </p:txBody>
      </p:sp>
      <p:sp>
        <p:nvSpPr>
          <p:cNvPr id="11" name="Inhaltsplatzhalter 10"/>
          <p:cNvSpPr>
            <a:spLocks noGrp="1"/>
          </p:cNvSpPr>
          <p:nvPr>
            <p:ph sz="quarter" idx="14"/>
          </p:nvPr>
        </p:nvSpPr>
        <p:spPr>
          <a:xfrm>
            <a:off x="430213" y="250040"/>
            <a:ext cx="5763553" cy="276225"/>
          </a:xfrm>
        </p:spPr>
        <p:txBody>
          <a:bodyPr/>
          <a:lstStyle>
            <a:lvl1pPr>
              <a:buNone/>
              <a:defRPr b="0"/>
            </a:lvl1pPr>
          </a:lstStyle>
          <a:p>
            <a:pPr lvl="0"/>
            <a:r>
              <a:rPr lang="de-DE" smtClean="0"/>
              <a:t>Textmasterformat bearbeiten</a:t>
            </a:r>
          </a:p>
        </p:txBody>
      </p:sp>
      <p:sp>
        <p:nvSpPr>
          <p:cNvPr id="8" name="Datumsplatzhalter 3"/>
          <p:cNvSpPr>
            <a:spLocks noGrp="1"/>
          </p:cNvSpPr>
          <p:nvPr>
            <p:ph type="dt" sz="half" idx="15"/>
          </p:nvPr>
        </p:nvSpPr>
        <p:spPr/>
        <p:txBody>
          <a:bodyPr/>
          <a:lstStyle>
            <a:lvl1pPr defTabSz="914400">
              <a:defRPr/>
            </a:lvl1pPr>
          </a:lstStyle>
          <a:p>
            <a:pPr>
              <a:defRPr/>
            </a:pPr>
            <a:fld id="{59DE089C-6FAA-4BB9-915E-6427BC8146A9}" type="datetime1">
              <a:rPr lang="de-DE"/>
              <a:pPr>
                <a:defRPr/>
              </a:pPr>
              <a:t>25.03.2015</a:t>
            </a:fld>
            <a:endParaRPr lang="de-DE"/>
          </a:p>
        </p:txBody>
      </p:sp>
      <p:sp>
        <p:nvSpPr>
          <p:cNvPr id="9" name="Fußzeilenplatzhalter 4"/>
          <p:cNvSpPr>
            <a:spLocks noGrp="1"/>
          </p:cNvSpPr>
          <p:nvPr>
            <p:ph type="ftr" sz="quarter" idx="16"/>
          </p:nvPr>
        </p:nvSpPr>
        <p:spPr/>
        <p:txBody>
          <a:bodyPr/>
          <a:lstStyle>
            <a:lvl1pPr defTabSz="914400">
              <a:defRPr b="0"/>
            </a:lvl1pPr>
          </a:lstStyle>
          <a:p>
            <a:pPr>
              <a:defRPr/>
            </a:pPr>
            <a:r>
              <a:rPr lang="de-DE"/>
              <a:t>Senatsverwaltung für Bildung, Jugend und Wissenschaft, Birgit Kölle,  II B 2</a:t>
            </a:r>
          </a:p>
        </p:txBody>
      </p:sp>
      <p:sp>
        <p:nvSpPr>
          <p:cNvPr id="13" name="Foliennummernplatzhalter 5"/>
          <p:cNvSpPr>
            <a:spLocks noGrp="1"/>
          </p:cNvSpPr>
          <p:nvPr>
            <p:ph type="sldNum" sz="quarter" idx="17"/>
          </p:nvPr>
        </p:nvSpPr>
        <p:spPr/>
        <p:txBody>
          <a:bodyPr/>
          <a:lstStyle>
            <a:lvl1pPr defTabSz="914400">
              <a:defRPr/>
            </a:lvl1pPr>
          </a:lstStyle>
          <a:p>
            <a:r>
              <a:rPr lang="de-DE" altLang="de-DE"/>
              <a:t>Seite </a:t>
            </a:r>
            <a:fld id="{8EEFB125-3F83-44F4-B2CB-3E44B8F9490D}" type="slidenum">
              <a:rPr lang="de-DE" altLang="de-DE"/>
              <a:pPr/>
              <a:t>‹Nr.›</a:t>
            </a:fld>
            <a:endParaRPr lang="de-DE" altLang="de-DE"/>
          </a:p>
        </p:txBody>
      </p:sp>
    </p:spTree>
    <p:extLst>
      <p:ext uri="{BB962C8B-B14F-4D97-AF65-F5344CB8AC3E}">
        <p14:creationId xmlns:p14="http://schemas.microsoft.com/office/powerpoint/2010/main" val="23250005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el und Inhalt - 1 Bild quer">
    <p:spTree>
      <p:nvGrpSpPr>
        <p:cNvPr id="1" name=""/>
        <p:cNvGrpSpPr/>
        <p:nvPr/>
      </p:nvGrpSpPr>
      <p:grpSpPr>
        <a:xfrm>
          <a:off x="0" y="0"/>
          <a:ext cx="0" cy="0"/>
          <a:chOff x="0" y="0"/>
          <a:chExt cx="0" cy="0"/>
        </a:xfrm>
      </p:grpSpPr>
      <p:cxnSp>
        <p:nvCxnSpPr>
          <p:cNvPr id="6" name="Gerade Verbindung 7"/>
          <p:cNvCxnSpPr/>
          <p:nvPr userDrawn="1"/>
        </p:nvCxnSpPr>
        <p:spPr>
          <a:xfrm>
            <a:off x="0" y="703263"/>
            <a:ext cx="8958263" cy="0"/>
          </a:xfrm>
          <a:prstGeom prst="line">
            <a:avLst/>
          </a:prstGeom>
          <a:ln w="57150" cmpd="sng">
            <a:solidFill>
              <a:srgbClr val="E2002D"/>
            </a:solidFill>
          </a:ln>
          <a:effectLst/>
        </p:spPr>
        <p:style>
          <a:lnRef idx="2">
            <a:schemeClr val="accent1"/>
          </a:lnRef>
          <a:fillRef idx="0">
            <a:schemeClr val="accent1"/>
          </a:fillRef>
          <a:effectRef idx="1">
            <a:schemeClr val="accent1"/>
          </a:effectRef>
          <a:fontRef idx="minor">
            <a:schemeClr val="tx1"/>
          </a:fontRef>
        </p:style>
      </p:cxnSp>
      <p:cxnSp>
        <p:nvCxnSpPr>
          <p:cNvPr id="7" name="Gerade Verbindung 8"/>
          <p:cNvCxnSpPr/>
          <p:nvPr userDrawn="1"/>
        </p:nvCxnSpPr>
        <p:spPr>
          <a:xfrm>
            <a:off x="-15875" y="6400800"/>
            <a:ext cx="8958263" cy="0"/>
          </a:xfrm>
          <a:prstGeom prst="line">
            <a:avLst/>
          </a:prstGeom>
          <a:ln w="12700">
            <a:solidFill>
              <a:srgbClr val="E2002D"/>
            </a:solidFill>
          </a:ln>
          <a:effectLst/>
        </p:spPr>
        <p:style>
          <a:lnRef idx="2">
            <a:schemeClr val="accent1"/>
          </a:lnRef>
          <a:fillRef idx="0">
            <a:schemeClr val="accent1"/>
          </a:fillRef>
          <a:effectRef idx="1">
            <a:schemeClr val="accent1"/>
          </a:effectRef>
          <a:fontRef idx="minor">
            <a:schemeClr val="tx1"/>
          </a:fontRef>
        </p:style>
      </p:cxnSp>
      <p:sp>
        <p:nvSpPr>
          <p:cNvPr id="3" name="Inhaltsplatzhalter 2"/>
          <p:cNvSpPr>
            <a:spLocks noGrp="1"/>
          </p:cNvSpPr>
          <p:nvPr>
            <p:ph idx="1"/>
          </p:nvPr>
        </p:nvSpPr>
        <p:spPr>
          <a:xfrm>
            <a:off x="430213" y="1923691"/>
            <a:ext cx="3889375" cy="4176594"/>
          </a:xfrm>
        </p:spPr>
        <p:txBody>
          <a:bodyPr/>
          <a:lstStyle/>
          <a:p>
            <a:pPr lvl="0"/>
            <a:r>
              <a:rPr lang="de-DE" smtClean="0"/>
              <a:t>Textmasterformat bearbeiten</a:t>
            </a:r>
          </a:p>
          <a:p>
            <a:pPr lvl="1"/>
            <a:r>
              <a:rPr lang="de-DE" smtClean="0"/>
              <a:t>Zweite Ebene</a:t>
            </a:r>
          </a:p>
        </p:txBody>
      </p:sp>
      <p:sp>
        <p:nvSpPr>
          <p:cNvPr id="12" name="Titel 11"/>
          <p:cNvSpPr>
            <a:spLocks noGrp="1"/>
          </p:cNvSpPr>
          <p:nvPr>
            <p:ph type="title"/>
          </p:nvPr>
        </p:nvSpPr>
        <p:spPr>
          <a:xfrm>
            <a:off x="430213" y="1184486"/>
            <a:ext cx="3889375" cy="609808"/>
          </a:xfrm>
        </p:spPr>
        <p:txBody>
          <a:bodyPr/>
          <a:lstStyle>
            <a:lvl1pPr>
              <a:defRPr>
                <a:solidFill>
                  <a:schemeClr val="accent1"/>
                </a:solidFill>
              </a:defRPr>
            </a:lvl1pPr>
          </a:lstStyle>
          <a:p>
            <a:r>
              <a:rPr lang="de-DE" smtClean="0"/>
              <a:t>Titelmasterformat durch Klicken bearbeiten</a:t>
            </a:r>
            <a:endParaRPr lang="de-DE"/>
          </a:p>
        </p:txBody>
      </p:sp>
      <p:sp>
        <p:nvSpPr>
          <p:cNvPr id="10" name="Bildplatzhalter 9"/>
          <p:cNvSpPr>
            <a:spLocks noGrp="1"/>
          </p:cNvSpPr>
          <p:nvPr>
            <p:ph type="pic" sz="quarter" idx="13"/>
          </p:nvPr>
        </p:nvSpPr>
        <p:spPr>
          <a:xfrm>
            <a:off x="4462464" y="1268414"/>
            <a:ext cx="4483099" cy="3475036"/>
          </a:xfrm>
        </p:spPr>
        <p:txBody>
          <a:bodyPr rtlCol="0">
            <a:noAutofit/>
          </a:bodyPr>
          <a:lstStyle>
            <a:lvl1pPr>
              <a:buNone/>
              <a:defRPr/>
            </a:lvl1pPr>
          </a:lstStyle>
          <a:p>
            <a:pPr lvl="0"/>
            <a:r>
              <a:rPr lang="de-DE" noProof="0" smtClean="0"/>
              <a:t>Bild durch Klicken auf Symbol hinzufügen</a:t>
            </a:r>
            <a:endParaRPr lang="de-DE" noProof="0"/>
          </a:p>
        </p:txBody>
      </p:sp>
      <p:sp>
        <p:nvSpPr>
          <p:cNvPr id="11" name="Inhaltsplatzhalter 10"/>
          <p:cNvSpPr>
            <a:spLocks noGrp="1"/>
          </p:cNvSpPr>
          <p:nvPr>
            <p:ph sz="quarter" idx="14"/>
          </p:nvPr>
        </p:nvSpPr>
        <p:spPr>
          <a:xfrm>
            <a:off x="430213" y="250040"/>
            <a:ext cx="5763553" cy="276225"/>
          </a:xfrm>
        </p:spPr>
        <p:txBody>
          <a:bodyPr/>
          <a:lstStyle>
            <a:lvl1pPr>
              <a:buNone/>
              <a:defRPr b="0"/>
            </a:lvl1pPr>
          </a:lstStyle>
          <a:p>
            <a:pPr lvl="0"/>
            <a:r>
              <a:rPr lang="de-DE" smtClean="0"/>
              <a:t>Textmasterformat bearbeiten</a:t>
            </a:r>
          </a:p>
        </p:txBody>
      </p:sp>
      <p:sp>
        <p:nvSpPr>
          <p:cNvPr id="8" name="Datumsplatzhalter 3"/>
          <p:cNvSpPr>
            <a:spLocks noGrp="1"/>
          </p:cNvSpPr>
          <p:nvPr>
            <p:ph type="dt" sz="half" idx="15"/>
          </p:nvPr>
        </p:nvSpPr>
        <p:spPr/>
        <p:txBody>
          <a:bodyPr/>
          <a:lstStyle>
            <a:lvl1pPr defTabSz="914400">
              <a:defRPr/>
            </a:lvl1pPr>
          </a:lstStyle>
          <a:p>
            <a:pPr>
              <a:defRPr/>
            </a:pPr>
            <a:fld id="{2A047A4A-5F70-47EA-8210-BC3C797EFB2E}" type="datetime1">
              <a:rPr lang="de-DE"/>
              <a:pPr>
                <a:defRPr/>
              </a:pPr>
              <a:t>25.03.2015</a:t>
            </a:fld>
            <a:endParaRPr lang="de-DE"/>
          </a:p>
        </p:txBody>
      </p:sp>
      <p:sp>
        <p:nvSpPr>
          <p:cNvPr id="9" name="Fußzeilenplatzhalter 4"/>
          <p:cNvSpPr>
            <a:spLocks noGrp="1"/>
          </p:cNvSpPr>
          <p:nvPr>
            <p:ph type="ftr" sz="quarter" idx="16"/>
          </p:nvPr>
        </p:nvSpPr>
        <p:spPr/>
        <p:txBody>
          <a:bodyPr/>
          <a:lstStyle>
            <a:lvl1pPr defTabSz="914400">
              <a:defRPr b="0"/>
            </a:lvl1pPr>
          </a:lstStyle>
          <a:p>
            <a:pPr>
              <a:defRPr/>
            </a:pPr>
            <a:r>
              <a:rPr lang="de-DE"/>
              <a:t>Senatsverwaltung für Bildung, Jugend und Wissenschaft, Birgit Kölle,  II B 2</a:t>
            </a:r>
          </a:p>
        </p:txBody>
      </p:sp>
      <p:sp>
        <p:nvSpPr>
          <p:cNvPr id="13" name="Foliennummernplatzhalter 5"/>
          <p:cNvSpPr>
            <a:spLocks noGrp="1"/>
          </p:cNvSpPr>
          <p:nvPr>
            <p:ph type="sldNum" sz="quarter" idx="17"/>
          </p:nvPr>
        </p:nvSpPr>
        <p:spPr/>
        <p:txBody>
          <a:bodyPr/>
          <a:lstStyle>
            <a:lvl1pPr defTabSz="914400">
              <a:defRPr/>
            </a:lvl1pPr>
          </a:lstStyle>
          <a:p>
            <a:r>
              <a:rPr lang="de-DE" altLang="de-DE"/>
              <a:t>Seite </a:t>
            </a:r>
            <a:fld id="{C938EEA0-AE1A-4DD9-9114-640602531C6D}" type="slidenum">
              <a:rPr lang="de-DE" altLang="de-DE"/>
              <a:pPr/>
              <a:t>‹Nr.›</a:t>
            </a:fld>
            <a:endParaRPr lang="de-DE" altLang="de-DE"/>
          </a:p>
        </p:txBody>
      </p:sp>
    </p:spTree>
    <p:extLst>
      <p:ext uri="{BB962C8B-B14F-4D97-AF65-F5344CB8AC3E}">
        <p14:creationId xmlns:p14="http://schemas.microsoft.com/office/powerpoint/2010/main" val="13249707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Titel und Inhalt - mehrere Bilder">
    <p:spTree>
      <p:nvGrpSpPr>
        <p:cNvPr id="1" name=""/>
        <p:cNvGrpSpPr/>
        <p:nvPr/>
      </p:nvGrpSpPr>
      <p:grpSpPr>
        <a:xfrm>
          <a:off x="0" y="0"/>
          <a:ext cx="0" cy="0"/>
          <a:chOff x="0" y="0"/>
          <a:chExt cx="0" cy="0"/>
        </a:xfrm>
      </p:grpSpPr>
      <p:cxnSp>
        <p:nvCxnSpPr>
          <p:cNvPr id="8" name="Gerade Verbindung 7"/>
          <p:cNvCxnSpPr/>
          <p:nvPr userDrawn="1"/>
        </p:nvCxnSpPr>
        <p:spPr>
          <a:xfrm>
            <a:off x="0" y="703263"/>
            <a:ext cx="8958263" cy="0"/>
          </a:xfrm>
          <a:prstGeom prst="line">
            <a:avLst/>
          </a:prstGeom>
          <a:ln w="57150" cmpd="sng">
            <a:solidFill>
              <a:srgbClr val="E2002D"/>
            </a:solidFill>
          </a:ln>
          <a:effectLst/>
        </p:spPr>
        <p:style>
          <a:lnRef idx="2">
            <a:schemeClr val="accent1"/>
          </a:lnRef>
          <a:fillRef idx="0">
            <a:schemeClr val="accent1"/>
          </a:fillRef>
          <a:effectRef idx="1">
            <a:schemeClr val="accent1"/>
          </a:effectRef>
          <a:fontRef idx="minor">
            <a:schemeClr val="tx1"/>
          </a:fontRef>
        </p:style>
      </p:cxnSp>
      <p:cxnSp>
        <p:nvCxnSpPr>
          <p:cNvPr id="9" name="Gerade Verbindung 8"/>
          <p:cNvCxnSpPr/>
          <p:nvPr userDrawn="1"/>
        </p:nvCxnSpPr>
        <p:spPr>
          <a:xfrm>
            <a:off x="-15875" y="6400800"/>
            <a:ext cx="8958263" cy="0"/>
          </a:xfrm>
          <a:prstGeom prst="line">
            <a:avLst/>
          </a:prstGeom>
          <a:ln w="12700">
            <a:solidFill>
              <a:srgbClr val="E2002D"/>
            </a:solidFill>
          </a:ln>
          <a:effectLst/>
        </p:spPr>
        <p:style>
          <a:lnRef idx="2">
            <a:schemeClr val="accent1"/>
          </a:lnRef>
          <a:fillRef idx="0">
            <a:schemeClr val="accent1"/>
          </a:fillRef>
          <a:effectRef idx="1">
            <a:schemeClr val="accent1"/>
          </a:effectRef>
          <a:fontRef idx="minor">
            <a:schemeClr val="tx1"/>
          </a:fontRef>
        </p:style>
      </p:cxnSp>
      <p:sp>
        <p:nvSpPr>
          <p:cNvPr id="3" name="Inhaltsplatzhalter 2"/>
          <p:cNvSpPr>
            <a:spLocks noGrp="1"/>
          </p:cNvSpPr>
          <p:nvPr>
            <p:ph idx="1"/>
          </p:nvPr>
        </p:nvSpPr>
        <p:spPr>
          <a:xfrm>
            <a:off x="430213" y="4509120"/>
            <a:ext cx="8512705" cy="1591165"/>
          </a:xfrm>
        </p:spPr>
        <p:txBody>
          <a:bodyPr/>
          <a:lstStyle/>
          <a:p>
            <a:pPr lvl="0"/>
            <a:r>
              <a:rPr lang="de-DE" smtClean="0"/>
              <a:t>Textmasterformat bearbeiten</a:t>
            </a:r>
          </a:p>
          <a:p>
            <a:pPr lvl="1"/>
            <a:r>
              <a:rPr lang="de-DE" smtClean="0"/>
              <a:t>Zweite Ebene</a:t>
            </a:r>
          </a:p>
        </p:txBody>
      </p:sp>
      <p:sp>
        <p:nvSpPr>
          <p:cNvPr id="12" name="Titel 11"/>
          <p:cNvSpPr>
            <a:spLocks noGrp="1"/>
          </p:cNvSpPr>
          <p:nvPr>
            <p:ph type="title"/>
          </p:nvPr>
        </p:nvSpPr>
        <p:spPr>
          <a:xfrm>
            <a:off x="430213" y="3943350"/>
            <a:ext cx="8512705" cy="419100"/>
          </a:xfrm>
        </p:spPr>
        <p:txBody>
          <a:bodyPr/>
          <a:lstStyle>
            <a:lvl1pPr>
              <a:defRPr>
                <a:solidFill>
                  <a:schemeClr val="accent1"/>
                </a:solidFill>
              </a:defRPr>
            </a:lvl1pPr>
          </a:lstStyle>
          <a:p>
            <a:r>
              <a:rPr lang="de-DE" smtClean="0"/>
              <a:t>Titelmasterformat durch Klicken bearbeiten</a:t>
            </a:r>
            <a:endParaRPr lang="de-DE"/>
          </a:p>
        </p:txBody>
      </p:sp>
      <p:sp>
        <p:nvSpPr>
          <p:cNvPr id="10" name="Bildplatzhalter 9"/>
          <p:cNvSpPr>
            <a:spLocks noGrp="1"/>
          </p:cNvSpPr>
          <p:nvPr>
            <p:ph type="pic" sz="quarter" idx="13"/>
          </p:nvPr>
        </p:nvSpPr>
        <p:spPr>
          <a:xfrm>
            <a:off x="430213" y="1268414"/>
            <a:ext cx="3889375" cy="2419200"/>
          </a:xfrm>
        </p:spPr>
        <p:txBody>
          <a:bodyPr rtlCol="0">
            <a:noAutofit/>
          </a:bodyPr>
          <a:lstStyle>
            <a:lvl1pPr>
              <a:buNone/>
              <a:defRPr/>
            </a:lvl1pPr>
          </a:lstStyle>
          <a:p>
            <a:pPr lvl="0"/>
            <a:r>
              <a:rPr lang="de-DE" noProof="0" smtClean="0"/>
              <a:t>Bild durch Klicken auf Symbol hinzufügen</a:t>
            </a:r>
            <a:endParaRPr lang="de-DE" noProof="0"/>
          </a:p>
        </p:txBody>
      </p:sp>
      <p:sp>
        <p:nvSpPr>
          <p:cNvPr id="13" name="Bildplatzhalter 12"/>
          <p:cNvSpPr>
            <a:spLocks noGrp="1"/>
          </p:cNvSpPr>
          <p:nvPr>
            <p:ph type="pic" sz="quarter" idx="14"/>
          </p:nvPr>
        </p:nvSpPr>
        <p:spPr>
          <a:xfrm>
            <a:off x="4462463" y="1268413"/>
            <a:ext cx="2954337" cy="2419350"/>
          </a:xfrm>
        </p:spPr>
        <p:txBody>
          <a:bodyPr rtlCol="0">
            <a:noAutofit/>
          </a:bodyPr>
          <a:lstStyle>
            <a:lvl1pPr>
              <a:buNone/>
              <a:defRPr/>
            </a:lvl1pPr>
          </a:lstStyle>
          <a:p>
            <a:pPr lvl="0"/>
            <a:r>
              <a:rPr lang="de-DE" noProof="0" smtClean="0"/>
              <a:t>Bild durch Klicken auf Symbol hinzufügen</a:t>
            </a:r>
            <a:endParaRPr lang="de-DE" noProof="0"/>
          </a:p>
        </p:txBody>
      </p:sp>
      <p:sp>
        <p:nvSpPr>
          <p:cNvPr id="15" name="Bildplatzhalter 14"/>
          <p:cNvSpPr>
            <a:spLocks noGrp="1"/>
          </p:cNvSpPr>
          <p:nvPr>
            <p:ph type="pic" sz="quarter" idx="15"/>
          </p:nvPr>
        </p:nvSpPr>
        <p:spPr>
          <a:xfrm>
            <a:off x="7559675" y="1268413"/>
            <a:ext cx="1382713" cy="2419350"/>
          </a:xfrm>
        </p:spPr>
        <p:txBody>
          <a:bodyPr rtlCol="0">
            <a:noAutofit/>
          </a:bodyPr>
          <a:lstStyle>
            <a:lvl1pPr>
              <a:buNone/>
              <a:defRPr/>
            </a:lvl1pPr>
          </a:lstStyle>
          <a:p>
            <a:pPr lvl="0"/>
            <a:r>
              <a:rPr lang="de-DE" noProof="0" smtClean="0"/>
              <a:t>Bild durch Klicken auf Symbol hinzufügen</a:t>
            </a:r>
            <a:endParaRPr lang="de-DE" noProof="0"/>
          </a:p>
        </p:txBody>
      </p:sp>
      <p:sp>
        <p:nvSpPr>
          <p:cNvPr id="14" name="Inhaltsplatzhalter 10"/>
          <p:cNvSpPr>
            <a:spLocks noGrp="1"/>
          </p:cNvSpPr>
          <p:nvPr>
            <p:ph sz="quarter" idx="16"/>
          </p:nvPr>
        </p:nvSpPr>
        <p:spPr>
          <a:xfrm>
            <a:off x="430213" y="250040"/>
            <a:ext cx="5763553" cy="276225"/>
          </a:xfrm>
        </p:spPr>
        <p:txBody>
          <a:bodyPr/>
          <a:lstStyle>
            <a:lvl1pPr>
              <a:buNone/>
              <a:defRPr b="0"/>
            </a:lvl1pPr>
          </a:lstStyle>
          <a:p>
            <a:pPr lvl="0"/>
            <a:r>
              <a:rPr lang="de-DE" smtClean="0"/>
              <a:t>Textmasterformat bearbeiten</a:t>
            </a:r>
          </a:p>
        </p:txBody>
      </p:sp>
      <p:sp>
        <p:nvSpPr>
          <p:cNvPr id="11" name="Datumsplatzhalter 3"/>
          <p:cNvSpPr>
            <a:spLocks noGrp="1"/>
          </p:cNvSpPr>
          <p:nvPr>
            <p:ph type="dt" sz="half" idx="17"/>
          </p:nvPr>
        </p:nvSpPr>
        <p:spPr/>
        <p:txBody>
          <a:bodyPr/>
          <a:lstStyle>
            <a:lvl1pPr defTabSz="914400">
              <a:defRPr/>
            </a:lvl1pPr>
          </a:lstStyle>
          <a:p>
            <a:pPr>
              <a:defRPr/>
            </a:pPr>
            <a:fld id="{EAE76696-F64A-4AE7-ABD9-8D9B33228A9E}" type="datetime1">
              <a:rPr lang="de-DE"/>
              <a:pPr>
                <a:defRPr/>
              </a:pPr>
              <a:t>25.03.2015</a:t>
            </a:fld>
            <a:endParaRPr lang="de-DE"/>
          </a:p>
        </p:txBody>
      </p:sp>
      <p:sp>
        <p:nvSpPr>
          <p:cNvPr id="16" name="Fußzeilenplatzhalter 4"/>
          <p:cNvSpPr>
            <a:spLocks noGrp="1"/>
          </p:cNvSpPr>
          <p:nvPr>
            <p:ph type="ftr" sz="quarter" idx="18"/>
          </p:nvPr>
        </p:nvSpPr>
        <p:spPr/>
        <p:txBody>
          <a:bodyPr/>
          <a:lstStyle>
            <a:lvl1pPr defTabSz="914400">
              <a:defRPr b="0"/>
            </a:lvl1pPr>
          </a:lstStyle>
          <a:p>
            <a:pPr>
              <a:defRPr/>
            </a:pPr>
            <a:r>
              <a:rPr lang="de-DE"/>
              <a:t>Senatsverwaltung für Bildung, Jugend und Wissenschaft, Birgit Kölle,  II B 2</a:t>
            </a:r>
          </a:p>
        </p:txBody>
      </p:sp>
      <p:sp>
        <p:nvSpPr>
          <p:cNvPr id="17" name="Foliennummernplatzhalter 5"/>
          <p:cNvSpPr>
            <a:spLocks noGrp="1"/>
          </p:cNvSpPr>
          <p:nvPr>
            <p:ph type="sldNum" sz="quarter" idx="19"/>
          </p:nvPr>
        </p:nvSpPr>
        <p:spPr/>
        <p:txBody>
          <a:bodyPr/>
          <a:lstStyle>
            <a:lvl1pPr defTabSz="914400">
              <a:defRPr/>
            </a:lvl1pPr>
          </a:lstStyle>
          <a:p>
            <a:r>
              <a:rPr lang="de-DE" altLang="de-DE"/>
              <a:t>Seite </a:t>
            </a:r>
            <a:fld id="{4871AE91-43A5-4568-8142-B727B874A903}" type="slidenum">
              <a:rPr lang="de-DE" altLang="de-DE"/>
              <a:pPr/>
              <a:t>‹Nr.›</a:t>
            </a:fld>
            <a:endParaRPr lang="de-DE" altLang="de-DE"/>
          </a:p>
        </p:txBody>
      </p:sp>
    </p:spTree>
    <p:extLst>
      <p:ext uri="{BB962C8B-B14F-4D97-AF65-F5344CB8AC3E}">
        <p14:creationId xmlns:p14="http://schemas.microsoft.com/office/powerpoint/2010/main" val="15019921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Nur Titel">
    <p:spTree>
      <p:nvGrpSpPr>
        <p:cNvPr id="1" name=""/>
        <p:cNvGrpSpPr/>
        <p:nvPr/>
      </p:nvGrpSpPr>
      <p:grpSpPr>
        <a:xfrm>
          <a:off x="0" y="0"/>
          <a:ext cx="0" cy="0"/>
          <a:chOff x="0" y="0"/>
          <a:chExt cx="0" cy="0"/>
        </a:xfrm>
      </p:grpSpPr>
      <p:cxnSp>
        <p:nvCxnSpPr>
          <p:cNvPr id="4" name="Gerade Verbindung 7"/>
          <p:cNvCxnSpPr/>
          <p:nvPr userDrawn="1"/>
        </p:nvCxnSpPr>
        <p:spPr>
          <a:xfrm>
            <a:off x="0" y="703263"/>
            <a:ext cx="8958263" cy="0"/>
          </a:xfrm>
          <a:prstGeom prst="line">
            <a:avLst/>
          </a:prstGeom>
          <a:ln w="57150" cmpd="sng">
            <a:solidFill>
              <a:srgbClr val="E2002D"/>
            </a:solidFill>
          </a:ln>
          <a:effectLst/>
        </p:spPr>
        <p:style>
          <a:lnRef idx="2">
            <a:schemeClr val="accent1"/>
          </a:lnRef>
          <a:fillRef idx="0">
            <a:schemeClr val="accent1"/>
          </a:fillRef>
          <a:effectRef idx="1">
            <a:schemeClr val="accent1"/>
          </a:effectRef>
          <a:fontRef idx="minor">
            <a:schemeClr val="tx1"/>
          </a:fontRef>
        </p:style>
      </p:cxnSp>
      <p:cxnSp>
        <p:nvCxnSpPr>
          <p:cNvPr id="5" name="Gerade Verbindung 8"/>
          <p:cNvCxnSpPr/>
          <p:nvPr userDrawn="1"/>
        </p:nvCxnSpPr>
        <p:spPr>
          <a:xfrm>
            <a:off x="-15875" y="6400800"/>
            <a:ext cx="8958263" cy="0"/>
          </a:xfrm>
          <a:prstGeom prst="line">
            <a:avLst/>
          </a:prstGeom>
          <a:ln w="12700">
            <a:solidFill>
              <a:srgbClr val="E2002D"/>
            </a:solidFill>
          </a:ln>
          <a:effectLst/>
        </p:spPr>
        <p:style>
          <a:lnRef idx="2">
            <a:schemeClr val="accent1"/>
          </a:lnRef>
          <a:fillRef idx="0">
            <a:schemeClr val="accent1"/>
          </a:fillRef>
          <a:effectRef idx="1">
            <a:schemeClr val="accent1"/>
          </a:effectRef>
          <a:fontRef idx="minor">
            <a:schemeClr val="tx1"/>
          </a:fontRef>
        </p:style>
      </p:cxnSp>
      <p:sp>
        <p:nvSpPr>
          <p:cNvPr id="2" name="Titel 1"/>
          <p:cNvSpPr>
            <a:spLocks noGrp="1"/>
          </p:cNvSpPr>
          <p:nvPr>
            <p:ph type="title"/>
          </p:nvPr>
        </p:nvSpPr>
        <p:spPr/>
        <p:txBody>
          <a:bodyPr/>
          <a:lstStyle>
            <a:lvl1pPr>
              <a:defRPr>
                <a:solidFill>
                  <a:schemeClr val="accent1"/>
                </a:solidFill>
              </a:defRPr>
            </a:lvl1pPr>
          </a:lstStyle>
          <a:p>
            <a:r>
              <a:rPr lang="de-DE" smtClean="0"/>
              <a:t>Titelmasterformat durch Klicken bearbeiten</a:t>
            </a:r>
            <a:endParaRPr lang="de-DE"/>
          </a:p>
        </p:txBody>
      </p:sp>
      <p:sp>
        <p:nvSpPr>
          <p:cNvPr id="8" name="Inhaltsplatzhalter 10"/>
          <p:cNvSpPr>
            <a:spLocks noGrp="1"/>
          </p:cNvSpPr>
          <p:nvPr>
            <p:ph sz="quarter" idx="13"/>
          </p:nvPr>
        </p:nvSpPr>
        <p:spPr>
          <a:xfrm>
            <a:off x="430213" y="250040"/>
            <a:ext cx="5763553" cy="276225"/>
          </a:xfrm>
        </p:spPr>
        <p:txBody>
          <a:bodyPr/>
          <a:lstStyle>
            <a:lvl1pPr>
              <a:buNone/>
              <a:defRPr b="0"/>
            </a:lvl1pPr>
          </a:lstStyle>
          <a:p>
            <a:pPr lvl="0"/>
            <a:r>
              <a:rPr lang="de-DE" smtClean="0"/>
              <a:t>Textmasterformat bearbeiten</a:t>
            </a:r>
          </a:p>
        </p:txBody>
      </p:sp>
      <p:sp>
        <p:nvSpPr>
          <p:cNvPr id="6" name="Datumsplatzhalter 2"/>
          <p:cNvSpPr>
            <a:spLocks noGrp="1"/>
          </p:cNvSpPr>
          <p:nvPr>
            <p:ph type="dt" sz="half" idx="14"/>
          </p:nvPr>
        </p:nvSpPr>
        <p:spPr/>
        <p:txBody>
          <a:bodyPr/>
          <a:lstStyle>
            <a:lvl1pPr defTabSz="914400">
              <a:defRPr/>
            </a:lvl1pPr>
          </a:lstStyle>
          <a:p>
            <a:pPr>
              <a:defRPr/>
            </a:pPr>
            <a:fld id="{D70B95E1-EEDE-4C62-BB35-18525314DBF2}" type="datetime1">
              <a:rPr lang="de-DE"/>
              <a:pPr>
                <a:defRPr/>
              </a:pPr>
              <a:t>25.03.2015</a:t>
            </a:fld>
            <a:endParaRPr lang="de-DE"/>
          </a:p>
        </p:txBody>
      </p:sp>
      <p:sp>
        <p:nvSpPr>
          <p:cNvPr id="7" name="Fußzeilenplatzhalter 3"/>
          <p:cNvSpPr>
            <a:spLocks noGrp="1"/>
          </p:cNvSpPr>
          <p:nvPr>
            <p:ph type="ftr" sz="quarter" idx="15"/>
          </p:nvPr>
        </p:nvSpPr>
        <p:spPr/>
        <p:txBody>
          <a:bodyPr/>
          <a:lstStyle>
            <a:lvl1pPr defTabSz="914400">
              <a:defRPr b="0"/>
            </a:lvl1pPr>
          </a:lstStyle>
          <a:p>
            <a:pPr>
              <a:defRPr/>
            </a:pPr>
            <a:r>
              <a:rPr lang="de-DE"/>
              <a:t>Senatsverwaltung für Bildung, Jugend und Wissenschaft, Birgit Kölle,  II B 2</a:t>
            </a:r>
          </a:p>
        </p:txBody>
      </p:sp>
      <p:sp>
        <p:nvSpPr>
          <p:cNvPr id="9" name="Foliennummernplatzhalter 4"/>
          <p:cNvSpPr>
            <a:spLocks noGrp="1"/>
          </p:cNvSpPr>
          <p:nvPr>
            <p:ph type="sldNum" sz="quarter" idx="16"/>
          </p:nvPr>
        </p:nvSpPr>
        <p:spPr/>
        <p:txBody>
          <a:bodyPr/>
          <a:lstStyle>
            <a:lvl1pPr defTabSz="914400">
              <a:defRPr/>
            </a:lvl1pPr>
          </a:lstStyle>
          <a:p>
            <a:r>
              <a:rPr lang="de-DE" altLang="de-DE"/>
              <a:t>Seite </a:t>
            </a:r>
            <a:fld id="{C0DFA21E-7AE4-4C8B-A725-18DDE35974B0}" type="slidenum">
              <a:rPr lang="de-DE" altLang="de-DE"/>
              <a:pPr/>
              <a:t>‹Nr.›</a:t>
            </a:fld>
            <a:endParaRPr lang="de-DE" altLang="de-DE"/>
          </a:p>
        </p:txBody>
      </p:sp>
    </p:spTree>
    <p:extLst>
      <p:ext uri="{BB962C8B-B14F-4D97-AF65-F5344CB8AC3E}">
        <p14:creationId xmlns:p14="http://schemas.microsoft.com/office/powerpoint/2010/main" val="10689164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eer">
    <p:spTree>
      <p:nvGrpSpPr>
        <p:cNvPr id="1" name=""/>
        <p:cNvGrpSpPr/>
        <p:nvPr/>
      </p:nvGrpSpPr>
      <p:grpSpPr>
        <a:xfrm>
          <a:off x="0" y="0"/>
          <a:ext cx="0" cy="0"/>
          <a:chOff x="0" y="0"/>
          <a:chExt cx="0" cy="0"/>
        </a:xfrm>
      </p:grpSpPr>
      <p:sp>
        <p:nvSpPr>
          <p:cNvPr id="6" name="Inhaltsplatzhalter 10"/>
          <p:cNvSpPr>
            <a:spLocks noGrp="1"/>
          </p:cNvSpPr>
          <p:nvPr>
            <p:ph sz="quarter" idx="13"/>
          </p:nvPr>
        </p:nvSpPr>
        <p:spPr>
          <a:xfrm>
            <a:off x="430213" y="250040"/>
            <a:ext cx="5763553" cy="276225"/>
          </a:xfrm>
        </p:spPr>
        <p:txBody>
          <a:bodyPr/>
          <a:lstStyle>
            <a:lvl1pPr>
              <a:buNone/>
              <a:defRPr b="0"/>
            </a:lvl1pPr>
          </a:lstStyle>
          <a:p>
            <a:pPr lvl="0"/>
            <a:r>
              <a:rPr lang="de-DE" smtClean="0"/>
              <a:t>Textmasterformat bearbeiten</a:t>
            </a:r>
          </a:p>
        </p:txBody>
      </p:sp>
      <p:sp>
        <p:nvSpPr>
          <p:cNvPr id="3" name="Datumsplatzhalter 1"/>
          <p:cNvSpPr>
            <a:spLocks noGrp="1"/>
          </p:cNvSpPr>
          <p:nvPr>
            <p:ph type="dt" sz="half" idx="14"/>
          </p:nvPr>
        </p:nvSpPr>
        <p:spPr/>
        <p:txBody>
          <a:bodyPr/>
          <a:lstStyle>
            <a:lvl1pPr defTabSz="914400">
              <a:defRPr>
                <a:solidFill>
                  <a:schemeClr val="tx1"/>
                </a:solidFill>
              </a:defRPr>
            </a:lvl1pPr>
          </a:lstStyle>
          <a:p>
            <a:pPr>
              <a:defRPr/>
            </a:pPr>
            <a:fld id="{F553D601-A67B-4519-AECE-382AAF7B0FD6}" type="datetime1">
              <a:rPr lang="de-DE"/>
              <a:pPr>
                <a:defRPr/>
              </a:pPr>
              <a:t>25.03.2015</a:t>
            </a:fld>
            <a:endParaRPr lang="de-DE" dirty="0"/>
          </a:p>
        </p:txBody>
      </p:sp>
      <p:sp>
        <p:nvSpPr>
          <p:cNvPr id="4" name="Fußzeilenplatzhalter 2"/>
          <p:cNvSpPr>
            <a:spLocks noGrp="1"/>
          </p:cNvSpPr>
          <p:nvPr>
            <p:ph type="ftr" sz="quarter" idx="15"/>
          </p:nvPr>
        </p:nvSpPr>
        <p:spPr/>
        <p:txBody>
          <a:bodyPr/>
          <a:lstStyle>
            <a:lvl1pPr defTabSz="914400">
              <a:defRPr b="0">
                <a:solidFill>
                  <a:schemeClr val="tx1"/>
                </a:solidFill>
              </a:defRPr>
            </a:lvl1pPr>
          </a:lstStyle>
          <a:p>
            <a:pPr>
              <a:defRPr/>
            </a:pPr>
            <a:r>
              <a:rPr lang="de-DE"/>
              <a:t>Senatsverwaltung für Bildung, Jugend und Wissenschaft, Birgit Kölle,  II B 2</a:t>
            </a:r>
            <a:endParaRPr lang="de-DE" dirty="0"/>
          </a:p>
        </p:txBody>
      </p:sp>
      <p:sp>
        <p:nvSpPr>
          <p:cNvPr id="5" name="Foliennummernplatzhalter 3"/>
          <p:cNvSpPr>
            <a:spLocks noGrp="1"/>
          </p:cNvSpPr>
          <p:nvPr>
            <p:ph type="sldNum" sz="quarter" idx="16"/>
          </p:nvPr>
        </p:nvSpPr>
        <p:spPr/>
        <p:txBody>
          <a:bodyPr/>
          <a:lstStyle>
            <a:lvl1pPr defTabSz="914400">
              <a:defRPr>
                <a:solidFill>
                  <a:schemeClr val="tx1"/>
                </a:solidFill>
              </a:defRPr>
            </a:lvl1pPr>
          </a:lstStyle>
          <a:p>
            <a:r>
              <a:rPr lang="de-DE" altLang="de-DE"/>
              <a:t>Seite</a:t>
            </a:r>
            <a:r>
              <a:rPr lang="de-DE" altLang="de-DE">
                <a:solidFill>
                  <a:srgbClr val="898989"/>
                </a:solidFill>
              </a:rPr>
              <a:t> </a:t>
            </a:r>
            <a:fld id="{8027CC72-32B6-43AC-AA88-4917BA9EFB44}" type="slidenum">
              <a:rPr lang="de-DE" altLang="de-DE"/>
              <a:pPr/>
              <a:t>‹Nr.›</a:t>
            </a:fld>
            <a:endParaRPr lang="de-DE" altLang="de-DE"/>
          </a:p>
        </p:txBody>
      </p:sp>
    </p:spTree>
    <p:extLst>
      <p:ext uri="{BB962C8B-B14F-4D97-AF65-F5344CB8AC3E}">
        <p14:creationId xmlns:p14="http://schemas.microsoft.com/office/powerpoint/2010/main" val="30600762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Titelfolie">
    <p:spTree>
      <p:nvGrpSpPr>
        <p:cNvPr id="1" name=""/>
        <p:cNvGrpSpPr/>
        <p:nvPr/>
      </p:nvGrpSpPr>
      <p:grpSpPr>
        <a:xfrm>
          <a:off x="0" y="0"/>
          <a:ext cx="0" cy="0"/>
          <a:chOff x="0" y="0"/>
          <a:chExt cx="0" cy="0"/>
        </a:xfrm>
      </p:grpSpPr>
      <p:sp>
        <p:nvSpPr>
          <p:cNvPr id="7" name="Bildplatzhalter 7"/>
          <p:cNvSpPr>
            <a:spLocks noGrp="1"/>
          </p:cNvSpPr>
          <p:nvPr>
            <p:ph type="pic" sz="quarter" idx="13"/>
          </p:nvPr>
        </p:nvSpPr>
        <p:spPr>
          <a:xfrm>
            <a:off x="214313" y="1268413"/>
            <a:ext cx="8728075" cy="4992687"/>
          </a:xfrm>
        </p:spPr>
        <p:txBody>
          <a:bodyPr rtlCol="0">
            <a:noAutofit/>
          </a:bodyPr>
          <a:lstStyle>
            <a:lvl1pPr>
              <a:buNone/>
              <a:defRPr/>
            </a:lvl1pPr>
          </a:lstStyle>
          <a:p>
            <a:pPr lvl="0"/>
            <a:r>
              <a:rPr lang="de-DE" noProof="0" smtClean="0"/>
              <a:t>Bild durch Klicken auf Symbol hinzufügen</a:t>
            </a:r>
            <a:endParaRPr lang="de-DE" noProof="0"/>
          </a:p>
        </p:txBody>
      </p:sp>
      <p:sp>
        <p:nvSpPr>
          <p:cNvPr id="2" name="Titel 1"/>
          <p:cNvSpPr>
            <a:spLocks noGrp="1"/>
          </p:cNvSpPr>
          <p:nvPr>
            <p:ph type="ctrTitle"/>
          </p:nvPr>
        </p:nvSpPr>
        <p:spPr>
          <a:xfrm>
            <a:off x="4176000" y="2275200"/>
            <a:ext cx="3941859" cy="1046380"/>
          </a:xfrm>
        </p:spPr>
        <p:txBody>
          <a:bodyPr/>
          <a:lstStyle>
            <a:lvl1pPr>
              <a:defRPr sz="2400">
                <a:solidFill>
                  <a:srgbClr val="E2002D"/>
                </a:solidFill>
              </a:defRPr>
            </a:lvl1pPr>
          </a:lstStyle>
          <a:p>
            <a:r>
              <a:rPr lang="de-DE" smtClean="0"/>
              <a:t>Titelmasterformat durch Klicken bearbeiten</a:t>
            </a:r>
            <a:endParaRPr lang="de-DE"/>
          </a:p>
        </p:txBody>
      </p:sp>
    </p:spTree>
    <p:extLst>
      <p:ext uri="{BB962C8B-B14F-4D97-AF65-F5344CB8AC3E}">
        <p14:creationId xmlns:p14="http://schemas.microsoft.com/office/powerpoint/2010/main" val="4786232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itel und Inhalt">
    <p:spTree>
      <p:nvGrpSpPr>
        <p:cNvPr id="1" name=""/>
        <p:cNvGrpSpPr/>
        <p:nvPr/>
      </p:nvGrpSpPr>
      <p:grpSpPr>
        <a:xfrm>
          <a:off x="0" y="0"/>
          <a:ext cx="0" cy="0"/>
          <a:chOff x="0" y="0"/>
          <a:chExt cx="0" cy="0"/>
        </a:xfrm>
      </p:grpSpPr>
      <p:cxnSp>
        <p:nvCxnSpPr>
          <p:cNvPr id="5" name="Gerade Verbindung 7"/>
          <p:cNvCxnSpPr/>
          <p:nvPr userDrawn="1"/>
        </p:nvCxnSpPr>
        <p:spPr>
          <a:xfrm>
            <a:off x="0" y="703263"/>
            <a:ext cx="8958263" cy="0"/>
          </a:xfrm>
          <a:prstGeom prst="line">
            <a:avLst/>
          </a:prstGeom>
          <a:ln w="57150" cmpd="sng">
            <a:solidFill>
              <a:srgbClr val="E2002D"/>
            </a:solidFill>
          </a:ln>
          <a:effectLst/>
        </p:spPr>
        <p:style>
          <a:lnRef idx="2">
            <a:schemeClr val="accent1"/>
          </a:lnRef>
          <a:fillRef idx="0">
            <a:schemeClr val="accent1"/>
          </a:fillRef>
          <a:effectRef idx="1">
            <a:schemeClr val="accent1"/>
          </a:effectRef>
          <a:fontRef idx="minor">
            <a:schemeClr val="tx1"/>
          </a:fontRef>
        </p:style>
      </p:cxnSp>
      <p:cxnSp>
        <p:nvCxnSpPr>
          <p:cNvPr id="6" name="Gerade Verbindung 8"/>
          <p:cNvCxnSpPr/>
          <p:nvPr userDrawn="1"/>
        </p:nvCxnSpPr>
        <p:spPr>
          <a:xfrm>
            <a:off x="-15875" y="6400800"/>
            <a:ext cx="8958263" cy="0"/>
          </a:xfrm>
          <a:prstGeom prst="line">
            <a:avLst/>
          </a:prstGeom>
          <a:ln w="12700">
            <a:solidFill>
              <a:srgbClr val="E2002D"/>
            </a:solidFill>
          </a:ln>
          <a:effectLst/>
        </p:spPr>
        <p:style>
          <a:lnRef idx="2">
            <a:schemeClr val="accent1"/>
          </a:lnRef>
          <a:fillRef idx="0">
            <a:schemeClr val="accent1"/>
          </a:fillRef>
          <a:effectRef idx="1">
            <a:schemeClr val="accent1"/>
          </a:effectRef>
          <a:fontRef idx="minor">
            <a:schemeClr val="tx1"/>
          </a:fontRef>
        </p:style>
      </p:cxnSp>
      <p:sp>
        <p:nvSpPr>
          <p:cNvPr id="3" name="Inhaltsplatzhalter 2"/>
          <p:cNvSpPr>
            <a:spLocks noGrp="1"/>
          </p:cNvSpPr>
          <p:nvPr>
            <p:ph idx="1"/>
          </p:nvPr>
        </p:nvSpPr>
        <p:spPr/>
        <p:txBody>
          <a:bodyPr/>
          <a:lstStyle/>
          <a:p>
            <a:pPr lvl="0"/>
            <a:r>
              <a:rPr lang="de-DE" dirty="0" smtClean="0"/>
              <a:t>Textmasterformat bearbeiten</a:t>
            </a:r>
          </a:p>
          <a:p>
            <a:pPr lvl="1"/>
            <a:r>
              <a:rPr lang="de-DE" dirty="0" smtClean="0"/>
              <a:t>Zweite Ebene</a:t>
            </a:r>
          </a:p>
        </p:txBody>
      </p:sp>
      <p:sp>
        <p:nvSpPr>
          <p:cNvPr id="12" name="Titel 11"/>
          <p:cNvSpPr>
            <a:spLocks noGrp="1"/>
          </p:cNvSpPr>
          <p:nvPr>
            <p:ph type="title"/>
          </p:nvPr>
        </p:nvSpPr>
        <p:spPr/>
        <p:txBody>
          <a:bodyPr/>
          <a:lstStyle>
            <a:lvl1pPr>
              <a:defRPr>
                <a:solidFill>
                  <a:srgbClr val="E2002D"/>
                </a:solidFill>
              </a:defRPr>
            </a:lvl1pPr>
          </a:lstStyle>
          <a:p>
            <a:r>
              <a:rPr lang="de-DE" smtClean="0"/>
              <a:t>Titelmasterformat durch Klicken bearbeiten</a:t>
            </a:r>
            <a:endParaRPr lang="de-DE"/>
          </a:p>
        </p:txBody>
      </p:sp>
      <p:sp>
        <p:nvSpPr>
          <p:cNvPr id="11" name="Inhaltsplatzhalter 10"/>
          <p:cNvSpPr>
            <a:spLocks noGrp="1"/>
          </p:cNvSpPr>
          <p:nvPr>
            <p:ph sz="quarter" idx="13"/>
          </p:nvPr>
        </p:nvSpPr>
        <p:spPr>
          <a:xfrm>
            <a:off x="430213" y="250040"/>
            <a:ext cx="5763553" cy="276225"/>
          </a:xfrm>
        </p:spPr>
        <p:txBody>
          <a:bodyPr/>
          <a:lstStyle>
            <a:lvl1pPr>
              <a:buNone/>
              <a:defRPr b="0"/>
            </a:lvl1pPr>
          </a:lstStyle>
          <a:p>
            <a:pPr lvl="0"/>
            <a:r>
              <a:rPr lang="de-DE" smtClean="0"/>
              <a:t>Textmasterformat bearbeiten</a:t>
            </a:r>
          </a:p>
        </p:txBody>
      </p:sp>
      <p:sp>
        <p:nvSpPr>
          <p:cNvPr id="7" name="Datumsplatzhalter 3"/>
          <p:cNvSpPr>
            <a:spLocks noGrp="1"/>
          </p:cNvSpPr>
          <p:nvPr>
            <p:ph type="dt" sz="half" idx="14"/>
          </p:nvPr>
        </p:nvSpPr>
        <p:spPr/>
        <p:txBody>
          <a:bodyPr/>
          <a:lstStyle>
            <a:lvl1pPr defTabSz="914400">
              <a:defRPr b="0">
                <a:solidFill>
                  <a:schemeClr val="tx1"/>
                </a:solidFill>
              </a:defRPr>
            </a:lvl1pPr>
          </a:lstStyle>
          <a:p>
            <a:pPr>
              <a:defRPr/>
            </a:pPr>
            <a:fld id="{2A10442C-6731-4675-B108-551AFBF3D1CB}" type="datetime1">
              <a:rPr lang="de-DE"/>
              <a:pPr>
                <a:defRPr/>
              </a:pPr>
              <a:t>25.03.2015</a:t>
            </a:fld>
            <a:endParaRPr lang="de-DE" dirty="0"/>
          </a:p>
        </p:txBody>
      </p:sp>
      <p:sp>
        <p:nvSpPr>
          <p:cNvPr id="8" name="Fußzeilenplatzhalter 4"/>
          <p:cNvSpPr>
            <a:spLocks noGrp="1"/>
          </p:cNvSpPr>
          <p:nvPr>
            <p:ph type="ftr" sz="quarter" idx="15"/>
          </p:nvPr>
        </p:nvSpPr>
        <p:spPr/>
        <p:txBody>
          <a:bodyPr/>
          <a:lstStyle>
            <a:lvl1pPr defTabSz="914400">
              <a:defRPr b="0">
                <a:solidFill>
                  <a:schemeClr val="tx1"/>
                </a:solidFill>
              </a:defRPr>
            </a:lvl1pPr>
          </a:lstStyle>
          <a:p>
            <a:pPr>
              <a:defRPr/>
            </a:pPr>
            <a:r>
              <a:rPr lang="de-DE"/>
              <a:t>Senatsverwaltung für Bildung, Jugend und Wissenschaft, Birgit Kölle,  II B 2</a:t>
            </a:r>
            <a:endParaRPr lang="de-DE" dirty="0"/>
          </a:p>
        </p:txBody>
      </p:sp>
      <p:sp>
        <p:nvSpPr>
          <p:cNvPr id="9" name="Foliennummernplatzhalter 5"/>
          <p:cNvSpPr>
            <a:spLocks noGrp="1"/>
          </p:cNvSpPr>
          <p:nvPr>
            <p:ph type="sldNum" sz="quarter" idx="16"/>
          </p:nvPr>
        </p:nvSpPr>
        <p:spPr/>
        <p:txBody>
          <a:bodyPr/>
          <a:lstStyle>
            <a:lvl1pPr defTabSz="914400">
              <a:defRPr>
                <a:solidFill>
                  <a:schemeClr val="tx1"/>
                </a:solidFill>
              </a:defRPr>
            </a:lvl1pPr>
          </a:lstStyle>
          <a:p>
            <a:r>
              <a:rPr lang="de-DE" altLang="de-DE"/>
              <a:t> Seite </a:t>
            </a:r>
            <a:fld id="{02F64CF6-D396-4EBC-A3C4-A119B4A53B88}" type="slidenum">
              <a:rPr lang="de-DE" altLang="de-DE"/>
              <a:pPr/>
              <a:t>‹Nr.›</a:t>
            </a:fld>
            <a:endParaRPr lang="de-DE" altLang="de-DE"/>
          </a:p>
        </p:txBody>
      </p:sp>
    </p:spTree>
    <p:extLst>
      <p:ext uri="{BB962C8B-B14F-4D97-AF65-F5344CB8AC3E}">
        <p14:creationId xmlns:p14="http://schemas.microsoft.com/office/powerpoint/2010/main" val="30968622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elplatzhalter 1"/>
          <p:cNvSpPr>
            <a:spLocks noGrp="1"/>
          </p:cNvSpPr>
          <p:nvPr>
            <p:ph type="title"/>
          </p:nvPr>
        </p:nvSpPr>
        <p:spPr bwMode="auto">
          <a:xfrm>
            <a:off x="430213" y="1184275"/>
            <a:ext cx="6986587"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de-DE" altLang="de-DE" smtClean="0"/>
              <a:t>Mastertitelformat bearbeiten</a:t>
            </a:r>
          </a:p>
        </p:txBody>
      </p:sp>
      <p:sp>
        <p:nvSpPr>
          <p:cNvPr id="1027" name="Textplatzhalter 2"/>
          <p:cNvSpPr>
            <a:spLocks noGrp="1"/>
          </p:cNvSpPr>
          <p:nvPr>
            <p:ph type="body" idx="1"/>
          </p:nvPr>
        </p:nvSpPr>
        <p:spPr bwMode="auto">
          <a:xfrm>
            <a:off x="430213" y="1924050"/>
            <a:ext cx="6986587" cy="417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de-DE" altLang="de-DE" smtClean="0"/>
              <a:t>Mastertextformat bearbeiten</a:t>
            </a:r>
          </a:p>
          <a:p>
            <a:pPr lvl="1"/>
            <a:r>
              <a:rPr lang="de-DE" altLang="de-DE" smtClean="0"/>
              <a:t>Zweite Ebene</a:t>
            </a:r>
          </a:p>
        </p:txBody>
      </p:sp>
      <p:sp>
        <p:nvSpPr>
          <p:cNvPr id="4" name="Datumsplatzhalter 3"/>
          <p:cNvSpPr>
            <a:spLocks noGrp="1"/>
          </p:cNvSpPr>
          <p:nvPr>
            <p:ph type="dt" sz="half" idx="2"/>
          </p:nvPr>
        </p:nvSpPr>
        <p:spPr>
          <a:xfrm>
            <a:off x="7416800" y="6557963"/>
            <a:ext cx="755650" cy="187325"/>
          </a:xfrm>
          <a:prstGeom prst="rect">
            <a:avLst/>
          </a:prstGeom>
        </p:spPr>
        <p:txBody>
          <a:bodyPr vert="horz" lIns="0" tIns="0" rIns="0" bIns="0" rtlCol="0" anchor="t" anchorCtr="0"/>
          <a:lstStyle>
            <a:lvl1pPr algn="r" defTabSz="457200" eaLnBrk="1" fontAlgn="auto" hangingPunct="1">
              <a:spcBef>
                <a:spcPts val="0"/>
              </a:spcBef>
              <a:spcAft>
                <a:spcPts val="0"/>
              </a:spcAft>
              <a:defRPr sz="900" b="0">
                <a:solidFill>
                  <a:prstClr val="black">
                    <a:tint val="75000"/>
                  </a:prstClr>
                </a:solidFill>
                <a:latin typeface="+mn-lt"/>
                <a:cs typeface="+mn-cs"/>
              </a:defRPr>
            </a:lvl1pPr>
          </a:lstStyle>
          <a:p>
            <a:pPr>
              <a:defRPr/>
            </a:pPr>
            <a:fld id="{2FFE46EB-7A5D-4635-8169-E1A9656D48CC}" type="datetime1">
              <a:rPr lang="de-DE"/>
              <a:pPr>
                <a:defRPr/>
              </a:pPr>
              <a:t>25.03.2015</a:t>
            </a:fld>
            <a:endParaRPr lang="de-DE"/>
          </a:p>
        </p:txBody>
      </p:sp>
      <p:sp>
        <p:nvSpPr>
          <p:cNvPr id="5" name="Fußzeilenplatzhalter 4"/>
          <p:cNvSpPr>
            <a:spLocks noGrp="1"/>
          </p:cNvSpPr>
          <p:nvPr>
            <p:ph type="ftr" sz="quarter" idx="3"/>
          </p:nvPr>
        </p:nvSpPr>
        <p:spPr>
          <a:xfrm>
            <a:off x="430213" y="6557963"/>
            <a:ext cx="6986587" cy="187325"/>
          </a:xfrm>
          <a:prstGeom prst="rect">
            <a:avLst/>
          </a:prstGeom>
        </p:spPr>
        <p:txBody>
          <a:bodyPr vert="horz" lIns="0" tIns="0" rIns="0" bIns="0" rtlCol="0" anchor="t" anchorCtr="0"/>
          <a:lstStyle>
            <a:lvl1pPr algn="l" defTabSz="457200" eaLnBrk="1" fontAlgn="auto" hangingPunct="1">
              <a:spcBef>
                <a:spcPts val="0"/>
              </a:spcBef>
              <a:spcAft>
                <a:spcPts val="0"/>
              </a:spcAft>
              <a:defRPr sz="900" b="0">
                <a:solidFill>
                  <a:prstClr val="black">
                    <a:tint val="75000"/>
                  </a:prstClr>
                </a:solidFill>
                <a:latin typeface="+mn-lt"/>
                <a:cs typeface="+mn-cs"/>
              </a:defRPr>
            </a:lvl1pPr>
          </a:lstStyle>
          <a:p>
            <a:pPr>
              <a:defRPr/>
            </a:pPr>
            <a:r>
              <a:rPr lang="de-DE"/>
              <a:t>Senatsverwaltung für Bildung, Jugend und Wissenschaft, Birgit Kölle,  II B 2</a:t>
            </a:r>
            <a:endParaRPr lang="de-DE" dirty="0"/>
          </a:p>
        </p:txBody>
      </p:sp>
      <p:sp>
        <p:nvSpPr>
          <p:cNvPr id="6" name="Foliennummernplatzhalter 5"/>
          <p:cNvSpPr>
            <a:spLocks noGrp="1"/>
          </p:cNvSpPr>
          <p:nvPr>
            <p:ph type="sldNum" sz="quarter" idx="4"/>
          </p:nvPr>
        </p:nvSpPr>
        <p:spPr>
          <a:xfrm>
            <a:off x="8343900" y="6557963"/>
            <a:ext cx="598488" cy="187325"/>
          </a:xfrm>
          <a:prstGeom prst="rect">
            <a:avLst/>
          </a:prstGeom>
        </p:spPr>
        <p:txBody>
          <a:bodyPr vert="horz" wrap="square" lIns="0" tIns="0" rIns="0" bIns="0" numCol="1" anchor="t" anchorCtr="0" compatLnSpc="1">
            <a:prstTxWarp prst="textNoShape">
              <a:avLst/>
            </a:prstTxWarp>
          </a:bodyPr>
          <a:lstStyle>
            <a:lvl1pPr algn="r" defTabSz="457200" eaLnBrk="1" hangingPunct="1">
              <a:defRPr sz="900">
                <a:solidFill>
                  <a:srgbClr val="898989"/>
                </a:solidFill>
              </a:defRPr>
            </a:lvl1pPr>
          </a:lstStyle>
          <a:p>
            <a:r>
              <a:rPr lang="de-DE" altLang="de-DE"/>
              <a:t> Seite </a:t>
            </a:r>
            <a:fld id="{86B9E276-6680-41C1-8C7D-06A13D6B15C1}" type="slidenum">
              <a:rPr lang="de-DE" altLang="de-DE"/>
              <a:pPr/>
              <a:t>‹Nr.›</a:t>
            </a:fld>
            <a:endParaRPr lang="de-DE" altLang="de-DE"/>
          </a:p>
        </p:txBody>
      </p:sp>
      <p:pic>
        <p:nvPicPr>
          <p:cNvPr id="1031" name="Grafik 9"/>
          <p:cNvPicPr>
            <a:picLocks noChangeAspect="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6511925" y="157163"/>
            <a:ext cx="2436813" cy="41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734" r:id="rId1"/>
    <p:sldLayoutId id="2147484735" r:id="rId2"/>
    <p:sldLayoutId id="2147484736" r:id="rId3"/>
    <p:sldLayoutId id="2147484737" r:id="rId4"/>
    <p:sldLayoutId id="2147484738" r:id="rId5"/>
    <p:sldLayoutId id="2147484739" r:id="rId6"/>
    <p:sldLayoutId id="2147484740" r:id="rId7"/>
    <p:sldLayoutId id="2147484741" r:id="rId8"/>
    <p:sldLayoutId id="2147484742" r:id="rId9"/>
    <p:sldLayoutId id="2147484743" r:id="rId10"/>
    <p:sldLayoutId id="2147484744" r:id="rId11"/>
    <p:sldLayoutId id="2147484745" r:id="rId12"/>
    <p:sldLayoutId id="2147484746" r:id="rId13"/>
    <p:sldLayoutId id="2147484747" r:id="rId14"/>
    <p:sldLayoutId id="2147484748" r:id="rId15"/>
    <p:sldLayoutId id="2147484751" r:id="rId16"/>
    <p:sldLayoutId id="2147484752" r:id="rId17"/>
  </p:sldLayoutIdLst>
  <p:timing>
    <p:tnLst>
      <p:par>
        <p:cTn id="1" dur="indefinite" restart="never" nodeType="tmRoot"/>
      </p:par>
    </p:tnLst>
  </p:timing>
  <p:hf hdr="0"/>
  <p:txStyles>
    <p:titleStyle>
      <a:lvl1pPr algn="l" defTabSz="457200" rtl="0" eaLnBrk="0" fontAlgn="base" hangingPunct="0">
        <a:spcBef>
          <a:spcPct val="0"/>
        </a:spcBef>
        <a:spcAft>
          <a:spcPct val="0"/>
        </a:spcAft>
        <a:defRPr sz="2000" b="1" kern="1200">
          <a:solidFill>
            <a:schemeClr val="accent1"/>
          </a:solidFill>
          <a:latin typeface="+mj-lt"/>
          <a:ea typeface="+mj-ea"/>
          <a:cs typeface="+mj-cs"/>
        </a:defRPr>
      </a:lvl1pPr>
      <a:lvl2pPr algn="l" defTabSz="457200" rtl="0" eaLnBrk="0" fontAlgn="base" hangingPunct="0">
        <a:spcBef>
          <a:spcPct val="0"/>
        </a:spcBef>
        <a:spcAft>
          <a:spcPct val="0"/>
        </a:spcAft>
        <a:defRPr sz="2000" b="1">
          <a:solidFill>
            <a:schemeClr val="accent1"/>
          </a:solidFill>
          <a:latin typeface="Calibri" pitchFamily="34" charset="0"/>
        </a:defRPr>
      </a:lvl2pPr>
      <a:lvl3pPr algn="l" defTabSz="457200" rtl="0" eaLnBrk="0" fontAlgn="base" hangingPunct="0">
        <a:spcBef>
          <a:spcPct val="0"/>
        </a:spcBef>
        <a:spcAft>
          <a:spcPct val="0"/>
        </a:spcAft>
        <a:defRPr sz="2000" b="1">
          <a:solidFill>
            <a:schemeClr val="accent1"/>
          </a:solidFill>
          <a:latin typeface="Calibri" pitchFamily="34" charset="0"/>
        </a:defRPr>
      </a:lvl3pPr>
      <a:lvl4pPr algn="l" defTabSz="457200" rtl="0" eaLnBrk="0" fontAlgn="base" hangingPunct="0">
        <a:spcBef>
          <a:spcPct val="0"/>
        </a:spcBef>
        <a:spcAft>
          <a:spcPct val="0"/>
        </a:spcAft>
        <a:defRPr sz="2000" b="1">
          <a:solidFill>
            <a:schemeClr val="accent1"/>
          </a:solidFill>
          <a:latin typeface="Calibri" pitchFamily="34" charset="0"/>
        </a:defRPr>
      </a:lvl4pPr>
      <a:lvl5pPr algn="l" defTabSz="457200" rtl="0" eaLnBrk="0" fontAlgn="base" hangingPunct="0">
        <a:spcBef>
          <a:spcPct val="0"/>
        </a:spcBef>
        <a:spcAft>
          <a:spcPct val="0"/>
        </a:spcAft>
        <a:defRPr sz="2000" b="1">
          <a:solidFill>
            <a:schemeClr val="accent1"/>
          </a:solidFill>
          <a:latin typeface="Calibri" pitchFamily="34" charset="0"/>
        </a:defRPr>
      </a:lvl5pPr>
      <a:lvl6pPr marL="457200" algn="l" defTabSz="457200" rtl="0" fontAlgn="base">
        <a:spcBef>
          <a:spcPct val="0"/>
        </a:spcBef>
        <a:spcAft>
          <a:spcPct val="0"/>
        </a:spcAft>
        <a:defRPr sz="2000" b="1">
          <a:solidFill>
            <a:schemeClr val="accent1"/>
          </a:solidFill>
          <a:latin typeface="Calibri" pitchFamily="34" charset="0"/>
        </a:defRPr>
      </a:lvl6pPr>
      <a:lvl7pPr marL="914400" algn="l" defTabSz="457200" rtl="0" fontAlgn="base">
        <a:spcBef>
          <a:spcPct val="0"/>
        </a:spcBef>
        <a:spcAft>
          <a:spcPct val="0"/>
        </a:spcAft>
        <a:defRPr sz="2000" b="1">
          <a:solidFill>
            <a:schemeClr val="accent1"/>
          </a:solidFill>
          <a:latin typeface="Calibri" pitchFamily="34" charset="0"/>
        </a:defRPr>
      </a:lvl7pPr>
      <a:lvl8pPr marL="1371600" algn="l" defTabSz="457200" rtl="0" fontAlgn="base">
        <a:spcBef>
          <a:spcPct val="0"/>
        </a:spcBef>
        <a:spcAft>
          <a:spcPct val="0"/>
        </a:spcAft>
        <a:defRPr sz="2000" b="1">
          <a:solidFill>
            <a:schemeClr val="accent1"/>
          </a:solidFill>
          <a:latin typeface="Calibri" pitchFamily="34" charset="0"/>
        </a:defRPr>
      </a:lvl8pPr>
      <a:lvl9pPr marL="1828800" algn="l" defTabSz="457200" rtl="0" fontAlgn="base">
        <a:spcBef>
          <a:spcPct val="0"/>
        </a:spcBef>
        <a:spcAft>
          <a:spcPct val="0"/>
        </a:spcAft>
        <a:defRPr sz="2000" b="1">
          <a:solidFill>
            <a:schemeClr val="accent1"/>
          </a:solidFill>
          <a:latin typeface="Calibri" pitchFamily="34" charset="0"/>
        </a:defRPr>
      </a:lvl9pPr>
    </p:titleStyle>
    <p:bodyStyle>
      <a:lvl1pPr marL="180975" indent="-180975" algn="l" defTabSz="457200" rtl="0" eaLnBrk="0" fontAlgn="base" hangingPunct="0">
        <a:spcBef>
          <a:spcPct val="0"/>
        </a:spcBef>
        <a:spcAft>
          <a:spcPct val="0"/>
        </a:spcAft>
        <a:buFont typeface="Arial" panose="020B0604020202020204" pitchFamily="34" charset="0"/>
        <a:buChar char="•"/>
        <a:defRPr sz="1600" b="1" kern="1200">
          <a:solidFill>
            <a:srgbClr val="3B3735"/>
          </a:solidFill>
          <a:latin typeface="+mn-lt"/>
          <a:ea typeface="+mn-ea"/>
          <a:cs typeface="+mn-cs"/>
        </a:defRPr>
      </a:lvl1pPr>
      <a:lvl2pPr marL="361950" indent="-180975" algn="l" defTabSz="457200" rtl="0" eaLnBrk="0" fontAlgn="base" hangingPunct="0">
        <a:spcBef>
          <a:spcPct val="0"/>
        </a:spcBef>
        <a:spcAft>
          <a:spcPct val="0"/>
        </a:spcAft>
        <a:buFont typeface="Arial" panose="020B0604020202020204" pitchFamily="34" charset="0"/>
        <a:buChar char="•"/>
        <a:defRPr sz="1400" kern="1200">
          <a:solidFill>
            <a:srgbClr val="3B3735"/>
          </a:solidFill>
          <a:latin typeface="+mn-lt"/>
          <a:ea typeface="+mn-ea"/>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audio" Target="../media/media9.wma"/><Relationship Id="rId7" Type="http://schemas.openxmlformats.org/officeDocument/2006/relationships/image" Target="../media/image10.png"/><Relationship Id="rId2" Type="http://schemas.microsoft.com/office/2007/relationships/media" Target="../media/media9.wma"/><Relationship Id="rId1" Type="http://schemas.openxmlformats.org/officeDocument/2006/relationships/tags" Target="../tags/tag9.xml"/><Relationship Id="rId6" Type="http://schemas.openxmlformats.org/officeDocument/2006/relationships/slide" Target="slide15.xml"/><Relationship Id="rId5" Type="http://schemas.openxmlformats.org/officeDocument/2006/relationships/image" Target="../media/image17.png"/><Relationship Id="rId4"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audio" Target="../media/media10.wma"/><Relationship Id="rId7" Type="http://schemas.openxmlformats.org/officeDocument/2006/relationships/image" Target="../media/image8.png"/><Relationship Id="rId2" Type="http://schemas.microsoft.com/office/2007/relationships/media" Target="../media/media10.wma"/><Relationship Id="rId1" Type="http://schemas.openxmlformats.org/officeDocument/2006/relationships/tags" Target="../tags/tag10.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audio" Target="../media/media11.wma"/><Relationship Id="rId7" Type="http://schemas.openxmlformats.org/officeDocument/2006/relationships/image" Target="../media/image16.png"/><Relationship Id="rId2" Type="http://schemas.microsoft.com/office/2007/relationships/media" Target="../media/media11.wma"/><Relationship Id="rId1" Type="http://schemas.openxmlformats.org/officeDocument/2006/relationships/tags" Target="../tags/tag11.xml"/><Relationship Id="rId6" Type="http://schemas.openxmlformats.org/officeDocument/2006/relationships/image" Target="../media/image12.png"/><Relationship Id="rId5" Type="http://schemas.openxmlformats.org/officeDocument/2006/relationships/image" Target="../media/image27.png"/><Relationship Id="rId4"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3" Type="http://schemas.openxmlformats.org/officeDocument/2006/relationships/audio" Target="../media/media12.wma"/><Relationship Id="rId7" Type="http://schemas.openxmlformats.org/officeDocument/2006/relationships/image" Target="../media/image10.png"/><Relationship Id="rId2" Type="http://schemas.microsoft.com/office/2007/relationships/media" Target="../media/media12.wma"/><Relationship Id="rId1" Type="http://schemas.openxmlformats.org/officeDocument/2006/relationships/tags" Target="../tags/tag12.xml"/><Relationship Id="rId6" Type="http://schemas.openxmlformats.org/officeDocument/2006/relationships/image" Target="../media/image28.png"/><Relationship Id="rId5" Type="http://schemas.openxmlformats.org/officeDocument/2006/relationships/notesSlide" Target="../notesSlides/notesSlide5.xml"/><Relationship Id="rId4"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audio" Target="../media/media13.wma"/><Relationship Id="rId7" Type="http://schemas.openxmlformats.org/officeDocument/2006/relationships/image" Target="../media/image7.png"/><Relationship Id="rId2" Type="http://schemas.microsoft.com/office/2007/relationships/media" Target="../media/media13.wma"/><Relationship Id="rId1" Type="http://schemas.openxmlformats.org/officeDocument/2006/relationships/tags" Target="../tags/tag13.xml"/><Relationship Id="rId6" Type="http://schemas.openxmlformats.org/officeDocument/2006/relationships/image" Target="../media/image29.png"/><Relationship Id="rId5" Type="http://schemas.openxmlformats.org/officeDocument/2006/relationships/notesSlide" Target="../notesSlides/notesSlide6.xml"/><Relationship Id="rId4"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slide" Target="slide10.xml"/><Relationship Id="rId3" Type="http://schemas.openxmlformats.org/officeDocument/2006/relationships/audio" Target="../media/media14.wma"/><Relationship Id="rId7" Type="http://schemas.openxmlformats.org/officeDocument/2006/relationships/image" Target="../media/image31.png"/><Relationship Id="rId2" Type="http://schemas.microsoft.com/office/2007/relationships/media" Target="../media/media14.wma"/><Relationship Id="rId1" Type="http://schemas.openxmlformats.org/officeDocument/2006/relationships/tags" Target="../tags/tag14.xml"/><Relationship Id="rId6" Type="http://schemas.openxmlformats.org/officeDocument/2006/relationships/image" Target="../media/image30.png"/><Relationship Id="rId11" Type="http://schemas.openxmlformats.org/officeDocument/2006/relationships/image" Target="../media/image10.png"/><Relationship Id="rId5" Type="http://schemas.openxmlformats.org/officeDocument/2006/relationships/notesSlide" Target="../notesSlides/notesSlide7.xml"/><Relationship Id="rId10" Type="http://schemas.openxmlformats.org/officeDocument/2006/relationships/image" Target="../media/image8.png"/><Relationship Id="rId4" Type="http://schemas.openxmlformats.org/officeDocument/2006/relationships/slideLayout" Target="../slideLayouts/slideLayout17.xml"/><Relationship Id="rId9" Type="http://schemas.openxmlformats.org/officeDocument/2006/relationships/image" Target="../media/image7.png"/></Relationships>
</file>

<file path=ppt/slides/_rels/slide16.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audio" Target="../media/media15.wma"/><Relationship Id="rId7" Type="http://schemas.openxmlformats.org/officeDocument/2006/relationships/image" Target="../media/image34.png"/><Relationship Id="rId2" Type="http://schemas.microsoft.com/office/2007/relationships/media" Target="../media/media15.wma"/><Relationship Id="rId1" Type="http://schemas.openxmlformats.org/officeDocument/2006/relationships/tags" Target="../tags/tag15.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slideLayout" Target="../slideLayouts/slideLayout17.xml"/><Relationship Id="rId9" Type="http://schemas.openxmlformats.org/officeDocument/2006/relationships/image" Target="../media/image10.png"/></Relationships>
</file>

<file path=ppt/slides/_rels/slide17.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audio" Target="../media/media16.wma"/><Relationship Id="rId7" Type="http://schemas.openxmlformats.org/officeDocument/2006/relationships/image" Target="../media/image38.png"/><Relationship Id="rId12" Type="http://schemas.openxmlformats.org/officeDocument/2006/relationships/image" Target="../media/image10.png"/><Relationship Id="rId2" Type="http://schemas.microsoft.com/office/2007/relationships/media" Target="../media/media16.wma"/><Relationship Id="rId1" Type="http://schemas.openxmlformats.org/officeDocument/2006/relationships/tags" Target="../tags/tag16.xml"/><Relationship Id="rId6" Type="http://schemas.openxmlformats.org/officeDocument/2006/relationships/image" Target="../media/image37.png"/><Relationship Id="rId11" Type="http://schemas.openxmlformats.org/officeDocument/2006/relationships/image" Target="../media/image42.png"/><Relationship Id="rId5" Type="http://schemas.openxmlformats.org/officeDocument/2006/relationships/image" Target="../media/image36.png"/><Relationship Id="rId10" Type="http://schemas.openxmlformats.org/officeDocument/2006/relationships/image" Target="../media/image41.png"/><Relationship Id="rId4" Type="http://schemas.openxmlformats.org/officeDocument/2006/relationships/slideLayout" Target="../slideLayouts/slideLayout9.xml"/><Relationship Id="rId9" Type="http://schemas.openxmlformats.org/officeDocument/2006/relationships/image" Target="../media/image40.png"/></Relationships>
</file>

<file path=ppt/slides/_rels/slide18.xml.rels><?xml version="1.0" encoding="UTF-8" standalone="yes"?>
<Relationships xmlns="http://schemas.openxmlformats.org/package/2006/relationships"><Relationship Id="rId3" Type="http://schemas.openxmlformats.org/officeDocument/2006/relationships/audio" Target="../media/media17.wma"/><Relationship Id="rId2" Type="http://schemas.microsoft.com/office/2007/relationships/media" Target="../media/media17.wma"/><Relationship Id="rId1" Type="http://schemas.openxmlformats.org/officeDocument/2006/relationships/tags" Target="../tags/tag17.xml"/><Relationship Id="rId6" Type="http://schemas.openxmlformats.org/officeDocument/2006/relationships/image" Target="../media/image10.png"/><Relationship Id="rId5" Type="http://schemas.openxmlformats.org/officeDocument/2006/relationships/image" Target="../media/image43.png"/><Relationship Id="rId4"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audio" Target="../media/media18.wma"/><Relationship Id="rId7" Type="http://schemas.openxmlformats.org/officeDocument/2006/relationships/image" Target="../media/image46.png"/><Relationship Id="rId2" Type="http://schemas.microsoft.com/office/2007/relationships/media" Target="../media/media18.wma"/><Relationship Id="rId1" Type="http://schemas.openxmlformats.org/officeDocument/2006/relationships/tags" Target="../tags/tag18.xml"/><Relationship Id="rId6" Type="http://schemas.openxmlformats.org/officeDocument/2006/relationships/image" Target="../media/image45.png"/><Relationship Id="rId5" Type="http://schemas.openxmlformats.org/officeDocument/2006/relationships/image" Target="../media/image44.png"/><Relationship Id="rId10" Type="http://schemas.openxmlformats.org/officeDocument/2006/relationships/image" Target="../media/image10.png"/><Relationship Id="rId4" Type="http://schemas.openxmlformats.org/officeDocument/2006/relationships/slideLayout" Target="../slideLayouts/slideLayout17.xml"/><Relationship Id="rId9"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openxmlformats.org/officeDocument/2006/relationships/audio" Target="../media/media1.WAV"/><Relationship Id="rId7" Type="http://schemas.openxmlformats.org/officeDocument/2006/relationships/image" Target="../media/image4.png"/><Relationship Id="rId2" Type="http://schemas.microsoft.com/office/2007/relationships/media" Target="../media/media1.WAV"/><Relationship Id="rId1" Type="http://schemas.openxmlformats.org/officeDocument/2006/relationships/tags" Target="../tags/tag1.xml"/><Relationship Id="rId6" Type="http://schemas.openxmlformats.org/officeDocument/2006/relationships/image" Target="../media/image3.png"/><Relationship Id="rId5" Type="http://schemas.openxmlformats.org/officeDocument/2006/relationships/notesSlide" Target="../notesSlides/notesSlide2.xml"/><Relationship Id="rId4"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audio" Target="../media/media19.wma"/><Relationship Id="rId2" Type="http://schemas.microsoft.com/office/2007/relationships/media" Target="../media/media19.wma"/><Relationship Id="rId1" Type="http://schemas.openxmlformats.org/officeDocument/2006/relationships/tags" Target="../tags/tag19.xml"/><Relationship Id="rId5" Type="http://schemas.openxmlformats.org/officeDocument/2006/relationships/image" Target="../media/image10.png"/><Relationship Id="rId4"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20.wma"/><Relationship Id="rId1" Type="http://schemas.microsoft.com/office/2007/relationships/media" Target="../media/media20.wma"/><Relationship Id="rId5" Type="http://schemas.openxmlformats.org/officeDocument/2006/relationships/image" Target="../media/image10.png"/><Relationship Id="rId4" Type="http://schemas.openxmlformats.org/officeDocument/2006/relationships/image" Target="../media/image48.png"/></Relationships>
</file>

<file path=ppt/slides/_rels/slide3.xml.rels><?xml version="1.0" encoding="UTF-8" standalone="yes"?>
<Relationships xmlns="http://schemas.openxmlformats.org/package/2006/relationships"><Relationship Id="rId3" Type="http://schemas.openxmlformats.org/officeDocument/2006/relationships/audio" Target="../media/media2.WAV"/><Relationship Id="rId7" Type="http://schemas.openxmlformats.org/officeDocument/2006/relationships/image" Target="../media/image4.png"/><Relationship Id="rId2" Type="http://schemas.microsoft.com/office/2007/relationships/media" Target="../media/media2.WAV"/><Relationship Id="rId1" Type="http://schemas.openxmlformats.org/officeDocument/2006/relationships/tags" Target="../tags/tag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3" Type="http://schemas.openxmlformats.org/officeDocument/2006/relationships/audio" Target="../media/media3.WAV"/><Relationship Id="rId7" Type="http://schemas.openxmlformats.org/officeDocument/2006/relationships/image" Target="../media/image4.png"/><Relationship Id="rId2" Type="http://schemas.microsoft.com/office/2007/relationships/media" Target="../media/media3.WAV"/><Relationship Id="rId1" Type="http://schemas.openxmlformats.org/officeDocument/2006/relationships/tags" Target="../tags/tag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audio" Target="../media/media4.wma"/><Relationship Id="rId7" Type="http://schemas.openxmlformats.org/officeDocument/2006/relationships/image" Target="../media/image10.png"/><Relationship Id="rId2" Type="http://schemas.microsoft.com/office/2007/relationships/media" Target="../media/media4.wma"/><Relationship Id="rId1" Type="http://schemas.openxmlformats.org/officeDocument/2006/relationships/tags" Target="../tags/tag4.xml"/><Relationship Id="rId6" Type="http://schemas.openxmlformats.org/officeDocument/2006/relationships/image" Target="../media/image9.png"/><Relationship Id="rId5" Type="http://schemas.openxmlformats.org/officeDocument/2006/relationships/notesSlide" Target="../notesSlides/notesSlide3.xml"/><Relationship Id="rId4"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3" Type="http://schemas.openxmlformats.org/officeDocument/2006/relationships/audio" Target="../media/media5.wma"/><Relationship Id="rId2" Type="http://schemas.microsoft.com/office/2007/relationships/media" Target="../media/media5.wma"/><Relationship Id="rId1" Type="http://schemas.openxmlformats.org/officeDocument/2006/relationships/tags" Target="../tags/tag5.xml"/><Relationship Id="rId6" Type="http://schemas.openxmlformats.org/officeDocument/2006/relationships/image" Target="../media/image10.png"/><Relationship Id="rId5" Type="http://schemas.openxmlformats.org/officeDocument/2006/relationships/image" Target="../media/image11.png"/><Relationship Id="rId4"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audio" Target="../media/media6.wma"/><Relationship Id="rId7" Type="http://schemas.openxmlformats.org/officeDocument/2006/relationships/image" Target="../media/image14.png"/><Relationship Id="rId2" Type="http://schemas.microsoft.com/office/2007/relationships/media" Target="../media/media6.wma"/><Relationship Id="rId1" Type="http://schemas.openxmlformats.org/officeDocument/2006/relationships/tags" Target="../tags/tag6.xml"/><Relationship Id="rId6" Type="http://schemas.openxmlformats.org/officeDocument/2006/relationships/image" Target="../media/image13.png"/><Relationship Id="rId5" Type="http://schemas.openxmlformats.org/officeDocument/2006/relationships/image" Target="../media/image12.png"/><Relationship Id="rId10" Type="http://schemas.openxmlformats.org/officeDocument/2006/relationships/image" Target="../media/image10.png"/><Relationship Id="rId4" Type="http://schemas.openxmlformats.org/officeDocument/2006/relationships/slideLayout" Target="../slideLayouts/slideLayout17.xml"/><Relationship Id="rId9"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audio" Target="../media/media7.wma"/><Relationship Id="rId7" Type="http://schemas.openxmlformats.org/officeDocument/2006/relationships/image" Target="../media/image10.png"/><Relationship Id="rId2" Type="http://schemas.microsoft.com/office/2007/relationships/media" Target="../media/media7.wma"/><Relationship Id="rId1" Type="http://schemas.openxmlformats.org/officeDocument/2006/relationships/tags" Target="../tags/tag7.xml"/><Relationship Id="rId6" Type="http://schemas.openxmlformats.org/officeDocument/2006/relationships/image" Target="../media/image17.png"/><Relationship Id="rId5" Type="http://schemas.openxmlformats.org/officeDocument/2006/relationships/notesSlide" Target="../notesSlides/notesSlide4.xml"/><Relationship Id="rId4"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10.png"/><Relationship Id="rId3" Type="http://schemas.openxmlformats.org/officeDocument/2006/relationships/audio" Target="../media/media8.wma"/><Relationship Id="rId7" Type="http://schemas.openxmlformats.org/officeDocument/2006/relationships/image" Target="../media/image19.png"/><Relationship Id="rId12" Type="http://schemas.openxmlformats.org/officeDocument/2006/relationships/image" Target="../media/image24.png"/><Relationship Id="rId2" Type="http://schemas.microsoft.com/office/2007/relationships/media" Target="../media/media8.wma"/><Relationship Id="rId1" Type="http://schemas.openxmlformats.org/officeDocument/2006/relationships/tags" Target="../tags/tag8.xml"/><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slideLayout" Target="../slideLayouts/slideLayout16.xml"/><Relationship Id="rId9"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Bild 4" descr="Dialograhmen_rot_gross.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0850" y="1271588"/>
            <a:ext cx="7085013" cy="416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7" name="Titel 2"/>
          <p:cNvSpPr txBox="1">
            <a:spLocks/>
          </p:cNvSpPr>
          <p:nvPr/>
        </p:nvSpPr>
        <p:spPr bwMode="auto">
          <a:xfrm>
            <a:off x="952500" y="1743075"/>
            <a:ext cx="5735638" cy="2287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457200">
              <a:buFont typeface="Arial" panose="020B0604020202020204" pitchFamily="34" charset="0"/>
              <a:buChar char="•"/>
              <a:defRPr sz="1600" b="1">
                <a:solidFill>
                  <a:srgbClr val="3B3735"/>
                </a:solidFill>
                <a:latin typeface="Calibri" panose="020F0502020204030204" pitchFamily="34" charset="0"/>
              </a:defRPr>
            </a:lvl1pPr>
            <a:lvl2pPr marL="742950" indent="-285750" defTabSz="457200">
              <a:buFont typeface="Arial" panose="020B0604020202020204" pitchFamily="34" charset="0"/>
              <a:buChar char="•"/>
              <a:defRPr sz="1400">
                <a:solidFill>
                  <a:srgbClr val="3B3735"/>
                </a:solidFill>
                <a:latin typeface="Calibri" panose="020F0502020204030204" pitchFamily="34" charset="0"/>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buFontTx/>
              <a:buNone/>
            </a:pPr>
            <a:r>
              <a:rPr lang="de-DE" altLang="de-DE" sz="3200">
                <a:solidFill>
                  <a:srgbClr val="E2002D"/>
                </a:solidFill>
                <a:ea typeface="ＭＳ Ｐゴシック" panose="020B0600070205080204" pitchFamily="34" charset="-128"/>
              </a:rPr>
              <a:t>Leistungsbewertung </a:t>
            </a:r>
          </a:p>
          <a:p>
            <a:pPr eaLnBrk="1" hangingPunct="1">
              <a:buFontTx/>
              <a:buNone/>
            </a:pPr>
            <a:r>
              <a:rPr lang="de-DE" altLang="de-DE" sz="3200">
                <a:solidFill>
                  <a:srgbClr val="E2002D"/>
                </a:solidFill>
                <a:ea typeface="ＭＳ Ｐゴシック" panose="020B0600070205080204" pitchFamily="34" charset="-128"/>
              </a:rPr>
              <a:t>an Gymnasien</a:t>
            </a:r>
          </a:p>
          <a:p>
            <a:pPr eaLnBrk="1" hangingPunct="1">
              <a:buFontTx/>
              <a:buNone/>
            </a:pPr>
            <a:r>
              <a:rPr lang="de-DE" altLang="de-DE" sz="3200">
                <a:solidFill>
                  <a:srgbClr val="E2002D"/>
                </a:solidFill>
                <a:ea typeface="ＭＳ Ｐゴシック" panose="020B0600070205080204" pitchFamily="34" charset="-128"/>
              </a:rPr>
              <a:t>auf der Grundlage des neuen RLP 1-10 </a:t>
            </a:r>
          </a:p>
        </p:txBody>
      </p:sp>
      <p:sp>
        <p:nvSpPr>
          <p:cNvPr id="21508" name="Inhaltsplatzhalter 1"/>
          <p:cNvSpPr txBox="1">
            <a:spLocks/>
          </p:cNvSpPr>
          <p:nvPr/>
        </p:nvSpPr>
        <p:spPr bwMode="auto">
          <a:xfrm>
            <a:off x="366713" y="6440488"/>
            <a:ext cx="6986587" cy="29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buFont typeface="Arial" panose="020B0604020202020204" pitchFamily="34" charset="0"/>
              <a:buChar char="•"/>
              <a:defRPr sz="1600" b="1">
                <a:solidFill>
                  <a:srgbClr val="3B3735"/>
                </a:solidFill>
                <a:latin typeface="Calibri" panose="020F0502020204030204" pitchFamily="34" charset="0"/>
              </a:defRPr>
            </a:lvl1pPr>
            <a:lvl2pPr marL="742950" indent="-285750" defTabSz="457200">
              <a:buFont typeface="Arial" panose="020B0604020202020204" pitchFamily="34" charset="0"/>
              <a:buChar char="•"/>
              <a:defRPr sz="1400">
                <a:solidFill>
                  <a:srgbClr val="3B3735"/>
                </a:solidFill>
                <a:latin typeface="Calibri" panose="020F0502020204030204" pitchFamily="34" charset="0"/>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buFont typeface="Arial" panose="020B0604020202020204" pitchFamily="34" charset="0"/>
              <a:buNone/>
            </a:pPr>
            <a:r>
              <a:rPr lang="de-DE" altLang="de-DE" sz="1400">
                <a:ea typeface="ＭＳ Ｐゴシック" panose="020B0600070205080204" pitchFamily="34" charset="-128"/>
              </a:rPr>
              <a:t>Senatsverwaltung für Bildung, Jugend und Wissenschaft, Birgit Kölle II B 2</a:t>
            </a:r>
            <a:endParaRPr lang="de-DE" altLang="de-DE" sz="1400">
              <a:solidFill>
                <a:srgbClr val="E2002D"/>
              </a:solidFill>
              <a:ea typeface="ＭＳ Ｐゴシック" panose="020B0600070205080204" pitchFamily="34" charset="-128"/>
            </a:endParaRPr>
          </a:p>
        </p:txBody>
      </p:sp>
    </p:spTree>
  </p:cSld>
  <p:clrMapOvr>
    <a:masterClrMapping/>
  </p:clrMapOvr>
  <p:transition spd="slow" advTm="6431"/>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a:xfrm>
            <a:off x="250825" y="115888"/>
            <a:ext cx="5905500" cy="360362"/>
          </a:xfrm>
        </p:spPr>
        <p:txBody>
          <a:bodyPr>
            <a:normAutofit fontScale="90000"/>
          </a:bodyPr>
          <a:lstStyle/>
          <a:p>
            <a:pPr eaLnBrk="1" hangingPunct="1">
              <a:defRPr/>
            </a:pPr>
            <a:r>
              <a:rPr lang="de-DE" dirty="0" smtClean="0"/>
              <a:t>Unterscheidung von Schwierigkeitsgraden im neuen RLP </a:t>
            </a:r>
            <a:br>
              <a:rPr lang="de-DE" dirty="0" smtClean="0"/>
            </a:br>
            <a:r>
              <a:rPr lang="de-DE" dirty="0" smtClean="0"/>
              <a:t>Ein Beispiel aus dem Fachteil Deutsch:</a:t>
            </a:r>
            <a:endParaRPr lang="de-DE" dirty="0"/>
          </a:p>
        </p:txBody>
      </p:sp>
      <p:pic>
        <p:nvPicPr>
          <p:cNvPr id="32771"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87450" y="836613"/>
            <a:ext cx="5808663" cy="54975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hteck 7"/>
          <p:cNvSpPr>
            <a:spLocks/>
          </p:cNvSpPr>
          <p:nvPr/>
        </p:nvSpPr>
        <p:spPr>
          <a:xfrm rot="5400000">
            <a:off x="-250031" y="3474244"/>
            <a:ext cx="2665412" cy="222250"/>
          </a:xfrm>
          <a:prstGeom prst="rect">
            <a:avLst/>
          </a:prstGeom>
          <a:gradFill>
            <a:gsLst>
              <a:gs pos="0">
                <a:srgbClr val="F9EE0F"/>
              </a:gs>
              <a:gs pos="62000">
                <a:srgbClr val="7030A0"/>
              </a:gs>
              <a:gs pos="49000">
                <a:srgbClr val="FF0000"/>
              </a:gs>
              <a:gs pos="58000">
                <a:srgbClr val="FF0000"/>
              </a:gs>
              <a:gs pos="43000">
                <a:srgbClr val="EEAF12"/>
              </a:gs>
              <a:gs pos="34000">
                <a:srgbClr val="EEAF12"/>
              </a:gs>
              <a:gs pos="27000">
                <a:srgbClr val="FFFF00"/>
              </a:gs>
              <a:gs pos="82000">
                <a:schemeClr val="tx2">
                  <a:lumMod val="60000"/>
                  <a:lumOff val="40000"/>
                </a:schemeClr>
              </a:gs>
              <a:gs pos="76000">
                <a:srgbClr val="7030A0"/>
              </a:gs>
            </a:gsLst>
            <a:lin ang="0" scaled="1"/>
          </a:gradFill>
          <a:ln w="3175">
            <a:noFill/>
          </a:ln>
        </p:spPr>
        <p:style>
          <a:lnRef idx="2">
            <a:schemeClr val="accent6"/>
          </a:lnRef>
          <a:fillRef idx="1">
            <a:schemeClr val="lt1"/>
          </a:fillRef>
          <a:effectRef idx="0">
            <a:schemeClr val="accent6"/>
          </a:effectRef>
          <a:fontRef idx="minor">
            <a:schemeClr val="dk1"/>
          </a:fontRef>
        </p:style>
        <p:txBody>
          <a:bodyPr anchor="ctr"/>
          <a:lstStyle/>
          <a:p>
            <a:pPr algn="ctr" eaLnBrk="1" hangingPunct="1">
              <a:spcAft>
                <a:spcPts val="0"/>
              </a:spcAft>
              <a:defRPr/>
            </a:pPr>
            <a:r>
              <a:rPr lang="de-DE" sz="1100">
                <a:latin typeface="Arial"/>
                <a:ea typeface="Times New Roman"/>
                <a:cs typeface="Times New Roman"/>
              </a:rPr>
              <a:t> </a:t>
            </a:r>
          </a:p>
        </p:txBody>
      </p:sp>
      <p:sp>
        <p:nvSpPr>
          <p:cNvPr id="9" name="Rechteck 8"/>
          <p:cNvSpPr>
            <a:spLocks/>
          </p:cNvSpPr>
          <p:nvPr/>
        </p:nvSpPr>
        <p:spPr>
          <a:xfrm rot="5400000">
            <a:off x="359568" y="5409407"/>
            <a:ext cx="1446213" cy="222250"/>
          </a:xfrm>
          <a:prstGeom prst="rect">
            <a:avLst/>
          </a:prstGeom>
          <a:gradFill>
            <a:gsLst>
              <a:gs pos="98750">
                <a:srgbClr val="008000"/>
              </a:gs>
              <a:gs pos="51000">
                <a:srgbClr val="008000"/>
              </a:gs>
              <a:gs pos="44000">
                <a:srgbClr val="006666"/>
              </a:gs>
              <a:gs pos="11000">
                <a:srgbClr val="006666"/>
              </a:gs>
              <a:gs pos="0">
                <a:schemeClr val="tx2">
                  <a:lumMod val="60000"/>
                  <a:lumOff val="40000"/>
                </a:schemeClr>
              </a:gs>
              <a:gs pos="0">
                <a:schemeClr val="tx2">
                  <a:lumMod val="60000"/>
                  <a:lumOff val="40000"/>
                </a:schemeClr>
              </a:gs>
            </a:gsLst>
            <a:lin ang="0" scaled="1"/>
          </a:gradFill>
          <a:ln w="3175">
            <a:noFill/>
          </a:ln>
        </p:spPr>
        <p:style>
          <a:lnRef idx="2">
            <a:schemeClr val="accent6"/>
          </a:lnRef>
          <a:fillRef idx="1">
            <a:schemeClr val="lt1"/>
          </a:fillRef>
          <a:effectRef idx="0">
            <a:schemeClr val="accent6"/>
          </a:effectRef>
          <a:fontRef idx="minor">
            <a:schemeClr val="dk1"/>
          </a:fontRef>
        </p:style>
        <p:txBody>
          <a:bodyPr anchor="ctr"/>
          <a:lstStyle/>
          <a:p>
            <a:pPr algn="ctr" eaLnBrk="1" hangingPunct="1">
              <a:spcAft>
                <a:spcPts val="0"/>
              </a:spcAft>
              <a:defRPr/>
            </a:pPr>
            <a:r>
              <a:rPr lang="de-DE" sz="1100">
                <a:latin typeface="Arial"/>
                <a:ea typeface="Times New Roman"/>
                <a:cs typeface="Times New Roman"/>
              </a:rPr>
              <a:t> </a:t>
            </a:r>
          </a:p>
        </p:txBody>
      </p:sp>
      <p:sp>
        <p:nvSpPr>
          <p:cNvPr id="2" name="Rechteck 1"/>
          <p:cNvSpPr/>
          <p:nvPr/>
        </p:nvSpPr>
        <p:spPr>
          <a:xfrm>
            <a:off x="971550" y="2252663"/>
            <a:ext cx="222250" cy="384175"/>
          </a:xfrm>
          <a:prstGeom prst="rect">
            <a:avLst/>
          </a:prstGeom>
          <a:solidFill>
            <a:schemeClr val="bg1">
              <a:alpha val="53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de-DE"/>
          </a:p>
        </p:txBody>
      </p:sp>
      <p:cxnSp>
        <p:nvCxnSpPr>
          <p:cNvPr id="10" name="Gerade Verbindung mit Pfeil 9"/>
          <p:cNvCxnSpPr/>
          <p:nvPr/>
        </p:nvCxnSpPr>
        <p:spPr>
          <a:xfrm>
            <a:off x="539750" y="2252663"/>
            <a:ext cx="0" cy="399097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1" name="Textfeld 10"/>
          <p:cNvSpPr txBox="1"/>
          <p:nvPr/>
        </p:nvSpPr>
        <p:spPr>
          <a:xfrm rot="16200000">
            <a:off x="-1347787" y="3686175"/>
            <a:ext cx="3424238" cy="369887"/>
          </a:xfrm>
          <a:prstGeom prst="rect">
            <a:avLst/>
          </a:prstGeom>
          <a:noFill/>
        </p:spPr>
        <p:txBody>
          <a:bodyPr wrap="none">
            <a:spAutoFit/>
          </a:bodyPr>
          <a:lstStyle/>
          <a:p>
            <a:pPr eaLnBrk="1" hangingPunct="1">
              <a:defRPr/>
            </a:pPr>
            <a:r>
              <a:rPr lang="de-DE" b="1" dirty="0">
                <a:solidFill>
                  <a:srgbClr val="E2002D"/>
                </a:solidFill>
                <a:latin typeface="+mj-lt"/>
                <a:ea typeface="+mj-ea"/>
                <a:cs typeface="+mj-cs"/>
              </a:rPr>
              <a:t>Lernfortschritt über 10 Schuljahre</a:t>
            </a:r>
          </a:p>
        </p:txBody>
      </p:sp>
      <p:sp>
        <p:nvSpPr>
          <p:cNvPr id="4" name="Textfeld 3"/>
          <p:cNvSpPr txBox="1">
            <a:spLocks noChangeArrowheads="1"/>
          </p:cNvSpPr>
          <p:nvPr/>
        </p:nvSpPr>
        <p:spPr bwMode="auto">
          <a:xfrm>
            <a:off x="7092950" y="5718175"/>
            <a:ext cx="17414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buFont typeface="Arial" panose="020B0604020202020204" pitchFamily="34" charset="0"/>
              <a:buChar char="•"/>
              <a:defRPr sz="1600" b="1">
                <a:solidFill>
                  <a:srgbClr val="3B3735"/>
                </a:solidFill>
                <a:latin typeface="Calibri" panose="020F0502020204030204" pitchFamily="34" charset="0"/>
              </a:defRPr>
            </a:lvl1pPr>
            <a:lvl2pPr marL="742950" indent="-285750">
              <a:buFont typeface="Arial" panose="020B0604020202020204" pitchFamily="34" charset="0"/>
              <a:buChar char="•"/>
              <a:defRPr sz="1400">
                <a:solidFill>
                  <a:srgbClr val="3B3735"/>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buFontTx/>
              <a:buNone/>
            </a:pPr>
            <a:r>
              <a:rPr lang="de-DE" altLang="de-DE" sz="1800" b="0">
                <a:solidFill>
                  <a:schemeClr val="tx1"/>
                </a:solidFill>
              </a:rPr>
              <a:t>Gymn. 10. Jahrg.</a:t>
            </a:r>
          </a:p>
        </p:txBody>
      </p:sp>
      <p:sp>
        <p:nvSpPr>
          <p:cNvPr id="25" name="Textfeld 24"/>
          <p:cNvSpPr txBox="1">
            <a:spLocks noChangeArrowheads="1"/>
          </p:cNvSpPr>
          <p:nvPr/>
        </p:nvSpPr>
        <p:spPr bwMode="auto">
          <a:xfrm>
            <a:off x="7092950" y="5013325"/>
            <a:ext cx="17240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buFont typeface="Arial" panose="020B0604020202020204" pitchFamily="34" charset="0"/>
              <a:buChar char="•"/>
              <a:defRPr sz="1600" b="1">
                <a:solidFill>
                  <a:srgbClr val="3B3735"/>
                </a:solidFill>
                <a:latin typeface="Calibri" panose="020F0502020204030204" pitchFamily="34" charset="0"/>
              </a:defRPr>
            </a:lvl1pPr>
            <a:lvl2pPr marL="742950" indent="-285750">
              <a:buFont typeface="Arial" panose="020B0604020202020204" pitchFamily="34" charset="0"/>
              <a:buChar char="•"/>
              <a:defRPr sz="1400">
                <a:solidFill>
                  <a:srgbClr val="3B3735"/>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buFontTx/>
              <a:buNone/>
            </a:pPr>
            <a:r>
              <a:rPr lang="de-DE" altLang="de-DE" sz="1800" b="0">
                <a:solidFill>
                  <a:schemeClr val="tx1"/>
                </a:solidFill>
              </a:rPr>
              <a:t>MSA    10. Jahrg.</a:t>
            </a:r>
          </a:p>
        </p:txBody>
      </p:sp>
      <p:sp>
        <p:nvSpPr>
          <p:cNvPr id="26" name="Textfeld 25"/>
          <p:cNvSpPr txBox="1">
            <a:spLocks noChangeArrowheads="1"/>
          </p:cNvSpPr>
          <p:nvPr/>
        </p:nvSpPr>
        <p:spPr bwMode="auto">
          <a:xfrm>
            <a:off x="7092950" y="4675188"/>
            <a:ext cx="17272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buFont typeface="Arial" panose="020B0604020202020204" pitchFamily="34" charset="0"/>
              <a:buChar char="•"/>
              <a:defRPr sz="1600" b="1">
                <a:solidFill>
                  <a:srgbClr val="3B3735"/>
                </a:solidFill>
                <a:latin typeface="Calibri" panose="020F0502020204030204" pitchFamily="34" charset="0"/>
              </a:defRPr>
            </a:lvl1pPr>
            <a:lvl2pPr marL="742950" indent="-285750">
              <a:buFont typeface="Arial" panose="020B0604020202020204" pitchFamily="34" charset="0"/>
              <a:buChar char="•"/>
              <a:defRPr sz="1400">
                <a:solidFill>
                  <a:srgbClr val="3B3735"/>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buFontTx/>
              <a:buNone/>
            </a:pPr>
            <a:r>
              <a:rPr lang="de-DE" altLang="de-DE" sz="1800" b="0">
                <a:solidFill>
                  <a:schemeClr val="tx1"/>
                </a:solidFill>
              </a:rPr>
              <a:t>eBBR   10. Jahrg.</a:t>
            </a:r>
          </a:p>
        </p:txBody>
      </p:sp>
      <p:sp>
        <p:nvSpPr>
          <p:cNvPr id="27" name="Textfeld 26"/>
          <p:cNvSpPr txBox="1">
            <a:spLocks noChangeArrowheads="1"/>
          </p:cNvSpPr>
          <p:nvPr/>
        </p:nvSpPr>
        <p:spPr bwMode="auto">
          <a:xfrm>
            <a:off x="7092950" y="4356100"/>
            <a:ext cx="17176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buFont typeface="Arial" panose="020B0604020202020204" pitchFamily="34" charset="0"/>
              <a:buChar char="•"/>
              <a:defRPr sz="1600" b="1">
                <a:solidFill>
                  <a:srgbClr val="3B3735"/>
                </a:solidFill>
                <a:latin typeface="Calibri" panose="020F0502020204030204" pitchFamily="34" charset="0"/>
              </a:defRPr>
            </a:lvl1pPr>
            <a:lvl2pPr marL="742950" indent="-285750">
              <a:buFont typeface="Arial" panose="020B0604020202020204" pitchFamily="34" charset="0"/>
              <a:buChar char="•"/>
              <a:defRPr sz="1400">
                <a:solidFill>
                  <a:srgbClr val="3B3735"/>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buFontTx/>
              <a:buNone/>
            </a:pPr>
            <a:r>
              <a:rPr lang="de-DE" altLang="de-DE" sz="1800" b="0">
                <a:solidFill>
                  <a:schemeClr val="tx1"/>
                </a:solidFill>
              </a:rPr>
              <a:t>BBR     10. Jahrg.</a:t>
            </a:r>
          </a:p>
        </p:txBody>
      </p:sp>
      <p:sp>
        <p:nvSpPr>
          <p:cNvPr id="28" name="Textfeld 27"/>
          <p:cNvSpPr txBox="1">
            <a:spLocks noChangeArrowheads="1"/>
          </p:cNvSpPr>
          <p:nvPr/>
        </p:nvSpPr>
        <p:spPr bwMode="auto">
          <a:xfrm>
            <a:off x="7092950" y="3575050"/>
            <a:ext cx="187166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Font typeface="Arial" panose="020B0604020202020204" pitchFamily="34" charset="0"/>
              <a:buChar char="•"/>
              <a:defRPr sz="1600" b="1">
                <a:solidFill>
                  <a:srgbClr val="3B3735"/>
                </a:solidFill>
                <a:latin typeface="Calibri" panose="020F0502020204030204" pitchFamily="34" charset="0"/>
              </a:defRPr>
            </a:lvl1pPr>
            <a:lvl2pPr marL="742950" indent="-285750">
              <a:buFont typeface="Arial" panose="020B0604020202020204" pitchFamily="34" charset="0"/>
              <a:buChar char="•"/>
              <a:defRPr sz="1400">
                <a:solidFill>
                  <a:srgbClr val="3B3735"/>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buFontTx/>
              <a:buNone/>
            </a:pPr>
            <a:r>
              <a:rPr lang="de-DE" altLang="de-DE" sz="1800" b="0">
                <a:solidFill>
                  <a:schemeClr val="tx1"/>
                </a:solidFill>
              </a:rPr>
              <a:t>Übergang Gymn. zum    7. Jahrg.</a:t>
            </a:r>
          </a:p>
        </p:txBody>
      </p:sp>
      <p:cxnSp>
        <p:nvCxnSpPr>
          <p:cNvPr id="6" name="Gerade Verbindung 5"/>
          <p:cNvCxnSpPr/>
          <p:nvPr/>
        </p:nvCxnSpPr>
        <p:spPr>
          <a:xfrm>
            <a:off x="6948488" y="3871913"/>
            <a:ext cx="2159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1" name="Gerade Verbindung 30"/>
          <p:cNvCxnSpPr/>
          <p:nvPr/>
        </p:nvCxnSpPr>
        <p:spPr>
          <a:xfrm>
            <a:off x="6948488" y="4538663"/>
            <a:ext cx="2159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2" name="Gerade Verbindung 31"/>
          <p:cNvCxnSpPr/>
          <p:nvPr/>
        </p:nvCxnSpPr>
        <p:spPr>
          <a:xfrm>
            <a:off x="6948488" y="4868863"/>
            <a:ext cx="2159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3" name="Gerade Verbindung 32"/>
          <p:cNvCxnSpPr/>
          <p:nvPr/>
        </p:nvCxnSpPr>
        <p:spPr>
          <a:xfrm>
            <a:off x="6948488" y="5199063"/>
            <a:ext cx="2159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4" name="Gerade Verbindung 33"/>
          <p:cNvCxnSpPr/>
          <p:nvPr/>
        </p:nvCxnSpPr>
        <p:spPr>
          <a:xfrm>
            <a:off x="6948488" y="5907088"/>
            <a:ext cx="215900" cy="0"/>
          </a:xfrm>
          <a:prstGeom prst="line">
            <a:avLst/>
          </a:prstGeom>
        </p:spPr>
        <p:style>
          <a:lnRef idx="2">
            <a:schemeClr val="accent1"/>
          </a:lnRef>
          <a:fillRef idx="0">
            <a:schemeClr val="accent1"/>
          </a:fillRef>
          <a:effectRef idx="1">
            <a:schemeClr val="accent1"/>
          </a:effectRef>
          <a:fontRef idx="minor">
            <a:schemeClr val="tx1"/>
          </a:fontRef>
        </p:style>
      </p:cxnSp>
      <p:sp>
        <p:nvSpPr>
          <p:cNvPr id="22" name="Pfeil nach rechts 21">
            <a:hlinkClick r:id="rId6" action="ppaction://hlinksldjump"/>
          </p:cNvPr>
          <p:cNvSpPr/>
          <p:nvPr/>
        </p:nvSpPr>
        <p:spPr>
          <a:xfrm>
            <a:off x="8194675" y="5883230"/>
            <a:ext cx="783344" cy="472698"/>
          </a:xfrm>
          <a:prstGeom prst="rightArrow">
            <a:avLst/>
          </a:prstGeom>
          <a:solidFill>
            <a:schemeClr val="accent4">
              <a:lumMod val="60000"/>
              <a:lumOff val="40000"/>
            </a:schemeClr>
          </a:solidFill>
          <a:ln>
            <a:noFill/>
          </a:ln>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r>
              <a:rPr lang="de-DE" dirty="0"/>
              <a:t>12</a:t>
            </a:r>
          </a:p>
        </p:txBody>
      </p:sp>
      <p:sp>
        <p:nvSpPr>
          <p:cNvPr id="23" name="Datumsplatzhalter 4"/>
          <p:cNvSpPr>
            <a:spLocks noGrp="1"/>
          </p:cNvSpPr>
          <p:nvPr>
            <p:ph type="dt" sz="quarter" idx="14"/>
          </p:nvPr>
        </p:nvSpPr>
        <p:spPr>
          <a:xfrm>
            <a:off x="7416800" y="6557963"/>
            <a:ext cx="755650" cy="187325"/>
          </a:xfrm>
        </p:spPr>
        <p:txBody>
          <a:bodyPr/>
          <a:lstStyle/>
          <a:p>
            <a:pPr>
              <a:defRPr/>
            </a:pPr>
            <a:fld id="{11DFB382-B53D-4E10-805D-245E8C2136D8}" type="datetime1">
              <a:rPr lang="de-DE">
                <a:solidFill>
                  <a:schemeClr val="tx1"/>
                </a:solidFill>
              </a:rPr>
              <a:pPr>
                <a:defRPr/>
              </a:pPr>
              <a:t>25.03.2015</a:t>
            </a:fld>
            <a:endParaRPr lang="de-DE" dirty="0">
              <a:solidFill>
                <a:schemeClr val="tx1"/>
              </a:solidFill>
            </a:endParaRPr>
          </a:p>
        </p:txBody>
      </p:sp>
      <p:sp>
        <p:nvSpPr>
          <p:cNvPr id="32791" name="Foliennummernplatzhalter 6"/>
          <p:cNvSpPr>
            <a:spLocks noGrp="1"/>
          </p:cNvSpPr>
          <p:nvPr>
            <p:ph type="sldNum" sz="quarter" idx="16"/>
          </p:nvPr>
        </p:nvSpPr>
        <p:spPr bwMode="auto">
          <a:xfrm>
            <a:off x="8343900" y="6557963"/>
            <a:ext cx="598488" cy="1873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buFont typeface="Arial" panose="020B0604020202020204" pitchFamily="34" charset="0"/>
              <a:buChar char="•"/>
              <a:defRPr sz="1600" b="1">
                <a:solidFill>
                  <a:srgbClr val="3B3735"/>
                </a:solidFill>
                <a:latin typeface="Calibri" panose="020F0502020204030204" pitchFamily="34" charset="0"/>
              </a:defRPr>
            </a:lvl1pPr>
            <a:lvl2pPr marL="742950" indent="-285750">
              <a:buFont typeface="Arial" panose="020B0604020202020204" pitchFamily="34" charset="0"/>
              <a:buChar char="•"/>
              <a:defRPr sz="1400">
                <a:solidFill>
                  <a:srgbClr val="3B3735"/>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buFontTx/>
              <a:buNone/>
            </a:pPr>
            <a:r>
              <a:rPr lang="de-DE" altLang="de-DE" sz="900" b="0">
                <a:solidFill>
                  <a:srgbClr val="898989"/>
                </a:solidFill>
              </a:rPr>
              <a:t> </a:t>
            </a:r>
            <a:r>
              <a:rPr lang="de-DE" altLang="de-DE" sz="900" b="0">
                <a:solidFill>
                  <a:schemeClr val="tx1"/>
                </a:solidFill>
              </a:rPr>
              <a:t>Seite </a:t>
            </a:r>
            <a:fld id="{3DB53D2A-172A-4058-9F10-0A7D572E79C8}" type="slidenum">
              <a:rPr lang="de-DE" altLang="de-DE" sz="900" b="0">
                <a:solidFill>
                  <a:schemeClr val="tx1"/>
                </a:solidFill>
              </a:rPr>
              <a:pPr>
                <a:buFontTx/>
                <a:buNone/>
              </a:pPr>
              <a:t>10</a:t>
            </a:fld>
            <a:endParaRPr lang="de-DE" altLang="de-DE" sz="900" b="0">
              <a:solidFill>
                <a:schemeClr val="tx1"/>
              </a:solidFill>
            </a:endParaRPr>
          </a:p>
        </p:txBody>
      </p:sp>
      <p:sp>
        <p:nvSpPr>
          <p:cNvPr id="29" name="Fußzeilenplatzhalter 5"/>
          <p:cNvSpPr>
            <a:spLocks noGrp="1"/>
          </p:cNvSpPr>
          <p:nvPr>
            <p:ph type="ftr" sz="quarter" idx="15"/>
          </p:nvPr>
        </p:nvSpPr>
        <p:spPr>
          <a:xfrm>
            <a:off x="430213" y="6557963"/>
            <a:ext cx="6986587" cy="187325"/>
          </a:xfrm>
        </p:spPr>
        <p:txBody>
          <a:bodyPr/>
          <a:lstStyle/>
          <a:p>
            <a:pPr>
              <a:defRPr/>
            </a:pPr>
            <a:r>
              <a:rPr lang="de-DE" dirty="0">
                <a:solidFill>
                  <a:schemeClr val="tx1"/>
                </a:solidFill>
              </a:rPr>
              <a:t>Senatsverwaltung für Bildung, Jugend und Wissenschaft, Birgit Kölle,  II B 2</a:t>
            </a:r>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18500" y="6032500"/>
            <a:ext cx="609600" cy="609600"/>
          </a:xfrm>
          <a:prstGeom prst="rect">
            <a:avLst/>
          </a:prstGeom>
        </p:spPr>
      </p:pic>
    </p:spTree>
    <p:custDataLst>
      <p:tags r:id="rId1"/>
    </p:custDataLst>
  </p:cSld>
  <p:clrMapOvr>
    <a:masterClrMapping/>
  </p:clrMapOvr>
  <p:transition spd="slow" advTm="3726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8"/>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3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6"/>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nodeType="clickEffect">
                                  <p:stCondLst>
                                    <p:cond delay="0"/>
                                  </p:stCondLst>
                                  <p:childTnLst>
                                    <p:set>
                                      <p:cBhvr>
                                        <p:cTn id="28" dur="1" fill="hold">
                                          <p:stCondLst>
                                            <p:cond delay="0"/>
                                          </p:stCondLst>
                                        </p:cTn>
                                        <p:tgtEl>
                                          <p:spTgt spid="3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34"/>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7" fill="hold" display="0">
                  <p:stCondLst>
                    <p:cond delay="indefinite"/>
                  </p:stCondLst>
                  <p:endCondLst>
                    <p:cond evt="onStopAudio" delay="0">
                      <p:tgtEl>
                        <p:sldTgt/>
                      </p:tgtEl>
                    </p:cond>
                  </p:endCondLst>
                </p:cTn>
                <p:tgtEl>
                  <p:spTgt spid="5"/>
                </p:tgtEl>
              </p:cMediaNode>
            </p:audio>
          </p:childTnLst>
        </p:cTn>
      </p:par>
    </p:tnLst>
    <p:bldLst>
      <p:bldP spid="4" grpId="0"/>
      <p:bldP spid="25" grpId="0"/>
      <p:bldP spid="26" grpId="0"/>
      <p:bldP spid="27" grpId="0"/>
      <p:bldP spid="2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Inhaltsplatzhalter 1"/>
          <p:cNvSpPr>
            <a:spLocks noGrp="1"/>
          </p:cNvSpPr>
          <p:nvPr>
            <p:ph sz="quarter" idx="13"/>
          </p:nvPr>
        </p:nvSpPr>
        <p:spPr>
          <a:xfrm>
            <a:off x="430213" y="250825"/>
            <a:ext cx="5764212" cy="276225"/>
          </a:xfrm>
        </p:spPr>
        <p:txBody>
          <a:bodyPr/>
          <a:lstStyle/>
          <a:p>
            <a:endParaRPr lang="de-DE" altLang="de-DE" smtClean="0"/>
          </a:p>
        </p:txBody>
      </p:sp>
      <p:sp>
        <p:nvSpPr>
          <p:cNvPr id="3" name="Datumsplatzhalter 2"/>
          <p:cNvSpPr>
            <a:spLocks noGrp="1"/>
          </p:cNvSpPr>
          <p:nvPr>
            <p:ph type="dt" sz="quarter" idx="14"/>
          </p:nvPr>
        </p:nvSpPr>
        <p:spPr/>
        <p:txBody>
          <a:bodyPr/>
          <a:lstStyle/>
          <a:p>
            <a:pPr>
              <a:defRPr/>
            </a:pPr>
            <a:fld id="{D8FB5543-07B7-4F52-8D1A-F2435B8B6CD6}" type="datetime1">
              <a:rPr lang="de-DE"/>
              <a:pPr>
                <a:defRPr/>
              </a:pPr>
              <a:t>25.03.2015</a:t>
            </a:fld>
            <a:endParaRPr lang="de-DE"/>
          </a:p>
        </p:txBody>
      </p:sp>
      <p:sp>
        <p:nvSpPr>
          <p:cNvPr id="4" name="Fußzeilenplatzhalter 3"/>
          <p:cNvSpPr>
            <a:spLocks noGrp="1"/>
          </p:cNvSpPr>
          <p:nvPr>
            <p:ph type="ftr" sz="quarter" idx="15"/>
          </p:nvPr>
        </p:nvSpPr>
        <p:spPr/>
        <p:txBody>
          <a:bodyPr/>
          <a:lstStyle/>
          <a:p>
            <a:pPr>
              <a:defRPr/>
            </a:pPr>
            <a:r>
              <a:rPr lang="de-DE"/>
              <a:t>Senatsverwaltung für Bildung, Jugend und Wissenschaft, Birgit Kölle,  II B 2</a:t>
            </a:r>
          </a:p>
        </p:txBody>
      </p:sp>
      <p:sp>
        <p:nvSpPr>
          <p:cNvPr id="33797" name="Foliennummernplatzhalter 4"/>
          <p:cNvSpPr>
            <a:spLocks noGrp="1"/>
          </p:cNvSpPr>
          <p:nvPr>
            <p:ph type="sldNum" sz="quarter" idx="16"/>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buFont typeface="Arial" panose="020B0604020202020204" pitchFamily="34" charset="0"/>
              <a:buChar char="•"/>
              <a:defRPr sz="1600" b="1">
                <a:solidFill>
                  <a:srgbClr val="3B3735"/>
                </a:solidFill>
                <a:latin typeface="Calibri" panose="020F0502020204030204" pitchFamily="34" charset="0"/>
              </a:defRPr>
            </a:lvl1pPr>
            <a:lvl2pPr marL="742950" indent="-285750">
              <a:buFont typeface="Arial" panose="020B0604020202020204" pitchFamily="34" charset="0"/>
              <a:buChar char="•"/>
              <a:defRPr sz="1400">
                <a:solidFill>
                  <a:srgbClr val="3B3735"/>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buFontTx/>
              <a:buNone/>
            </a:pPr>
            <a:r>
              <a:rPr lang="de-DE" altLang="de-DE" sz="900" b="0">
                <a:solidFill>
                  <a:schemeClr val="tx1"/>
                </a:solidFill>
              </a:rPr>
              <a:t>Seite </a:t>
            </a:r>
            <a:fld id="{CF149FAF-FC36-494F-886C-A12FB86284B2}" type="slidenum">
              <a:rPr lang="de-DE" altLang="de-DE" sz="900" b="0">
                <a:solidFill>
                  <a:schemeClr val="tx1"/>
                </a:solidFill>
              </a:rPr>
              <a:pPr>
                <a:buFontTx/>
                <a:buNone/>
              </a:pPr>
              <a:t>11</a:t>
            </a:fld>
            <a:endParaRPr lang="de-DE" altLang="de-DE" sz="900" b="0">
              <a:solidFill>
                <a:schemeClr val="tx1"/>
              </a:solidFill>
            </a:endParaRPr>
          </a:p>
        </p:txBody>
      </p:sp>
      <p:cxnSp>
        <p:nvCxnSpPr>
          <p:cNvPr id="7" name="Gerade Verbindung 6"/>
          <p:cNvCxnSpPr/>
          <p:nvPr/>
        </p:nvCxnSpPr>
        <p:spPr>
          <a:xfrm>
            <a:off x="0" y="703263"/>
            <a:ext cx="8958263" cy="0"/>
          </a:xfrm>
          <a:prstGeom prst="line">
            <a:avLst/>
          </a:prstGeom>
          <a:ln w="57150" cmpd="sng">
            <a:solidFill>
              <a:srgbClr val="E2002D"/>
            </a:solidFill>
          </a:ln>
          <a:effectLst/>
        </p:spPr>
        <p:style>
          <a:lnRef idx="2">
            <a:schemeClr val="accent1"/>
          </a:lnRef>
          <a:fillRef idx="0">
            <a:schemeClr val="accent1"/>
          </a:fillRef>
          <a:effectRef idx="1">
            <a:schemeClr val="accent1"/>
          </a:effectRef>
          <a:fontRef idx="minor">
            <a:schemeClr val="tx1"/>
          </a:fontRef>
        </p:style>
      </p:cxnSp>
      <p:cxnSp>
        <p:nvCxnSpPr>
          <p:cNvPr id="8" name="Gerade Verbindung 7"/>
          <p:cNvCxnSpPr/>
          <p:nvPr/>
        </p:nvCxnSpPr>
        <p:spPr>
          <a:xfrm>
            <a:off x="-15875" y="6400800"/>
            <a:ext cx="8958263" cy="0"/>
          </a:xfrm>
          <a:prstGeom prst="line">
            <a:avLst/>
          </a:prstGeom>
          <a:ln w="12700">
            <a:solidFill>
              <a:srgbClr val="E2002D"/>
            </a:solidFill>
          </a:ln>
          <a:effectLst/>
        </p:spPr>
        <p:style>
          <a:lnRef idx="2">
            <a:schemeClr val="accent1"/>
          </a:lnRef>
          <a:fillRef idx="0">
            <a:schemeClr val="accent1"/>
          </a:fillRef>
          <a:effectRef idx="1">
            <a:schemeClr val="accent1"/>
          </a:effectRef>
          <a:fontRef idx="minor">
            <a:schemeClr val="tx1"/>
          </a:fontRef>
        </p:style>
      </p:cxnSp>
      <p:sp>
        <p:nvSpPr>
          <p:cNvPr id="9" name="Titel 1"/>
          <p:cNvSpPr txBox="1">
            <a:spLocks/>
          </p:cNvSpPr>
          <p:nvPr/>
        </p:nvSpPr>
        <p:spPr>
          <a:xfrm>
            <a:off x="207963" y="836613"/>
            <a:ext cx="8734425" cy="609600"/>
          </a:xfrm>
          <a:prstGeom prst="rect">
            <a:avLst/>
          </a:prstGeom>
        </p:spPr>
        <p:txBody>
          <a:bodyPr/>
          <a:lstStyle>
            <a:lvl1pPr algn="l" defTabSz="457200" rtl="0" eaLnBrk="0" fontAlgn="base" hangingPunct="0">
              <a:spcBef>
                <a:spcPct val="0"/>
              </a:spcBef>
              <a:spcAft>
                <a:spcPct val="0"/>
              </a:spcAft>
              <a:defRPr sz="2000" b="1" kern="1200">
                <a:solidFill>
                  <a:schemeClr val="accent1"/>
                </a:solidFill>
                <a:latin typeface="+mj-lt"/>
                <a:ea typeface="+mj-ea"/>
                <a:cs typeface="+mj-cs"/>
              </a:defRPr>
            </a:lvl1pPr>
            <a:lvl2pPr algn="l" defTabSz="457200" rtl="0" eaLnBrk="0" fontAlgn="base" hangingPunct="0">
              <a:spcBef>
                <a:spcPct val="0"/>
              </a:spcBef>
              <a:spcAft>
                <a:spcPct val="0"/>
              </a:spcAft>
              <a:defRPr sz="2000" b="1">
                <a:solidFill>
                  <a:schemeClr val="accent1"/>
                </a:solidFill>
                <a:latin typeface="Calibri" pitchFamily="34" charset="0"/>
              </a:defRPr>
            </a:lvl2pPr>
            <a:lvl3pPr algn="l" defTabSz="457200" rtl="0" eaLnBrk="0" fontAlgn="base" hangingPunct="0">
              <a:spcBef>
                <a:spcPct val="0"/>
              </a:spcBef>
              <a:spcAft>
                <a:spcPct val="0"/>
              </a:spcAft>
              <a:defRPr sz="2000" b="1">
                <a:solidFill>
                  <a:schemeClr val="accent1"/>
                </a:solidFill>
                <a:latin typeface="Calibri" pitchFamily="34" charset="0"/>
              </a:defRPr>
            </a:lvl3pPr>
            <a:lvl4pPr algn="l" defTabSz="457200" rtl="0" eaLnBrk="0" fontAlgn="base" hangingPunct="0">
              <a:spcBef>
                <a:spcPct val="0"/>
              </a:spcBef>
              <a:spcAft>
                <a:spcPct val="0"/>
              </a:spcAft>
              <a:defRPr sz="2000" b="1">
                <a:solidFill>
                  <a:schemeClr val="accent1"/>
                </a:solidFill>
                <a:latin typeface="Calibri" pitchFamily="34" charset="0"/>
              </a:defRPr>
            </a:lvl4pPr>
            <a:lvl5pPr algn="l" defTabSz="457200" rtl="0" eaLnBrk="0" fontAlgn="base" hangingPunct="0">
              <a:spcBef>
                <a:spcPct val="0"/>
              </a:spcBef>
              <a:spcAft>
                <a:spcPct val="0"/>
              </a:spcAft>
              <a:defRPr sz="2000" b="1">
                <a:solidFill>
                  <a:schemeClr val="accent1"/>
                </a:solidFill>
                <a:latin typeface="Calibri" pitchFamily="34" charset="0"/>
              </a:defRPr>
            </a:lvl5pPr>
            <a:lvl6pPr marL="457200" algn="l" defTabSz="457200" rtl="0" fontAlgn="base">
              <a:spcBef>
                <a:spcPct val="0"/>
              </a:spcBef>
              <a:spcAft>
                <a:spcPct val="0"/>
              </a:spcAft>
              <a:defRPr sz="2000" b="1">
                <a:solidFill>
                  <a:schemeClr val="accent1"/>
                </a:solidFill>
                <a:latin typeface="Calibri" pitchFamily="34" charset="0"/>
              </a:defRPr>
            </a:lvl6pPr>
            <a:lvl7pPr marL="914400" algn="l" defTabSz="457200" rtl="0" fontAlgn="base">
              <a:spcBef>
                <a:spcPct val="0"/>
              </a:spcBef>
              <a:spcAft>
                <a:spcPct val="0"/>
              </a:spcAft>
              <a:defRPr sz="2000" b="1">
                <a:solidFill>
                  <a:schemeClr val="accent1"/>
                </a:solidFill>
                <a:latin typeface="Calibri" pitchFamily="34" charset="0"/>
              </a:defRPr>
            </a:lvl7pPr>
            <a:lvl8pPr marL="1371600" algn="l" defTabSz="457200" rtl="0" fontAlgn="base">
              <a:spcBef>
                <a:spcPct val="0"/>
              </a:spcBef>
              <a:spcAft>
                <a:spcPct val="0"/>
              </a:spcAft>
              <a:defRPr sz="2000" b="1">
                <a:solidFill>
                  <a:schemeClr val="accent1"/>
                </a:solidFill>
                <a:latin typeface="Calibri" pitchFamily="34" charset="0"/>
              </a:defRPr>
            </a:lvl8pPr>
            <a:lvl9pPr marL="1828800" algn="l" defTabSz="457200" rtl="0" fontAlgn="base">
              <a:spcBef>
                <a:spcPct val="0"/>
              </a:spcBef>
              <a:spcAft>
                <a:spcPct val="0"/>
              </a:spcAft>
              <a:defRPr sz="2000" b="1">
                <a:solidFill>
                  <a:schemeClr val="accent1"/>
                </a:solidFill>
                <a:latin typeface="Calibri" pitchFamily="34" charset="0"/>
              </a:defRPr>
            </a:lvl9pPr>
          </a:lstStyle>
          <a:p>
            <a:pPr>
              <a:defRPr/>
            </a:pPr>
            <a:r>
              <a:rPr lang="de-DE" altLang="de-DE" dirty="0" smtClean="0">
                <a:solidFill>
                  <a:srgbClr val="E2002D"/>
                </a:solidFill>
                <a:ea typeface="+mn-ea"/>
                <a:cs typeface="Arial" charset="0"/>
              </a:rPr>
              <a:t>Im neuen RLP wird das Gymnasialniveau durch die folgende Angabe  dargestellt:</a:t>
            </a:r>
            <a:endParaRPr lang="de-DE" altLang="de-DE" dirty="0">
              <a:solidFill>
                <a:srgbClr val="E2002D"/>
              </a:solidFill>
              <a:ea typeface="+mn-ea"/>
              <a:cs typeface="Arial" charset="0"/>
            </a:endParaRPr>
          </a:p>
        </p:txBody>
      </p:sp>
      <p:pic>
        <p:nvPicPr>
          <p:cNvPr id="33801" name="Picture 2"/>
          <p:cNvPicPr>
            <a:picLocks noChangeAspect="1" noChangeArrowheads="1"/>
          </p:cNvPicPr>
          <p:nvPr/>
        </p:nvPicPr>
        <p:blipFill>
          <a:blip r:embed="rId5">
            <a:extLst>
              <a:ext uri="{28A0092B-C50C-407E-A947-70E740481C1C}">
                <a14:useLocalDpi xmlns:a14="http://schemas.microsoft.com/office/drawing/2010/main" val="0"/>
              </a:ext>
            </a:extLst>
          </a:blip>
          <a:srcRect t="5974" b="-2"/>
          <a:stretch>
            <a:fillRect/>
          </a:stretch>
        </p:blipFill>
        <p:spPr bwMode="auto">
          <a:xfrm>
            <a:off x="242888" y="1914525"/>
            <a:ext cx="8640762" cy="1096963"/>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94211"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8613" y="4581525"/>
            <a:ext cx="7772400" cy="390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Titel 1"/>
          <p:cNvSpPr txBox="1">
            <a:spLocks/>
          </p:cNvSpPr>
          <p:nvPr/>
        </p:nvSpPr>
        <p:spPr>
          <a:xfrm>
            <a:off x="207963" y="3324225"/>
            <a:ext cx="8734425" cy="609600"/>
          </a:xfrm>
          <a:prstGeom prst="rect">
            <a:avLst/>
          </a:prstGeom>
        </p:spPr>
        <p:txBody>
          <a:bodyPr/>
          <a:lstStyle>
            <a:lvl1pPr algn="l" defTabSz="457200" rtl="0" eaLnBrk="0" fontAlgn="base" hangingPunct="0">
              <a:spcBef>
                <a:spcPct val="0"/>
              </a:spcBef>
              <a:spcAft>
                <a:spcPct val="0"/>
              </a:spcAft>
              <a:defRPr sz="2000" b="1" kern="1200">
                <a:solidFill>
                  <a:schemeClr val="accent1"/>
                </a:solidFill>
                <a:latin typeface="+mj-lt"/>
                <a:ea typeface="+mj-ea"/>
                <a:cs typeface="+mj-cs"/>
              </a:defRPr>
            </a:lvl1pPr>
            <a:lvl2pPr algn="l" defTabSz="457200" rtl="0" eaLnBrk="0" fontAlgn="base" hangingPunct="0">
              <a:spcBef>
                <a:spcPct val="0"/>
              </a:spcBef>
              <a:spcAft>
                <a:spcPct val="0"/>
              </a:spcAft>
              <a:defRPr sz="2000" b="1">
                <a:solidFill>
                  <a:schemeClr val="accent1"/>
                </a:solidFill>
                <a:latin typeface="Calibri" pitchFamily="34" charset="0"/>
              </a:defRPr>
            </a:lvl2pPr>
            <a:lvl3pPr algn="l" defTabSz="457200" rtl="0" eaLnBrk="0" fontAlgn="base" hangingPunct="0">
              <a:spcBef>
                <a:spcPct val="0"/>
              </a:spcBef>
              <a:spcAft>
                <a:spcPct val="0"/>
              </a:spcAft>
              <a:defRPr sz="2000" b="1">
                <a:solidFill>
                  <a:schemeClr val="accent1"/>
                </a:solidFill>
                <a:latin typeface="Calibri" pitchFamily="34" charset="0"/>
              </a:defRPr>
            </a:lvl3pPr>
            <a:lvl4pPr algn="l" defTabSz="457200" rtl="0" eaLnBrk="0" fontAlgn="base" hangingPunct="0">
              <a:spcBef>
                <a:spcPct val="0"/>
              </a:spcBef>
              <a:spcAft>
                <a:spcPct val="0"/>
              </a:spcAft>
              <a:defRPr sz="2000" b="1">
                <a:solidFill>
                  <a:schemeClr val="accent1"/>
                </a:solidFill>
                <a:latin typeface="Calibri" pitchFamily="34" charset="0"/>
              </a:defRPr>
            </a:lvl4pPr>
            <a:lvl5pPr algn="l" defTabSz="457200" rtl="0" eaLnBrk="0" fontAlgn="base" hangingPunct="0">
              <a:spcBef>
                <a:spcPct val="0"/>
              </a:spcBef>
              <a:spcAft>
                <a:spcPct val="0"/>
              </a:spcAft>
              <a:defRPr sz="2000" b="1">
                <a:solidFill>
                  <a:schemeClr val="accent1"/>
                </a:solidFill>
                <a:latin typeface="Calibri" pitchFamily="34" charset="0"/>
              </a:defRPr>
            </a:lvl5pPr>
            <a:lvl6pPr marL="457200" algn="l" defTabSz="457200" rtl="0" fontAlgn="base">
              <a:spcBef>
                <a:spcPct val="0"/>
              </a:spcBef>
              <a:spcAft>
                <a:spcPct val="0"/>
              </a:spcAft>
              <a:defRPr sz="2000" b="1">
                <a:solidFill>
                  <a:schemeClr val="accent1"/>
                </a:solidFill>
                <a:latin typeface="Calibri" pitchFamily="34" charset="0"/>
              </a:defRPr>
            </a:lvl6pPr>
            <a:lvl7pPr marL="914400" algn="l" defTabSz="457200" rtl="0" fontAlgn="base">
              <a:spcBef>
                <a:spcPct val="0"/>
              </a:spcBef>
              <a:spcAft>
                <a:spcPct val="0"/>
              </a:spcAft>
              <a:defRPr sz="2000" b="1">
                <a:solidFill>
                  <a:schemeClr val="accent1"/>
                </a:solidFill>
                <a:latin typeface="Calibri" pitchFamily="34" charset="0"/>
              </a:defRPr>
            </a:lvl7pPr>
            <a:lvl8pPr marL="1371600" algn="l" defTabSz="457200" rtl="0" fontAlgn="base">
              <a:spcBef>
                <a:spcPct val="0"/>
              </a:spcBef>
              <a:spcAft>
                <a:spcPct val="0"/>
              </a:spcAft>
              <a:defRPr sz="2000" b="1">
                <a:solidFill>
                  <a:schemeClr val="accent1"/>
                </a:solidFill>
                <a:latin typeface="Calibri" pitchFamily="34" charset="0"/>
              </a:defRPr>
            </a:lvl8pPr>
            <a:lvl9pPr marL="1828800" algn="l" defTabSz="457200" rtl="0" fontAlgn="base">
              <a:spcBef>
                <a:spcPct val="0"/>
              </a:spcBef>
              <a:spcAft>
                <a:spcPct val="0"/>
              </a:spcAft>
              <a:defRPr sz="2000" b="1">
                <a:solidFill>
                  <a:schemeClr val="accent1"/>
                </a:solidFill>
                <a:latin typeface="Calibri" pitchFamily="34" charset="0"/>
              </a:defRPr>
            </a:lvl9pPr>
          </a:lstStyle>
          <a:p>
            <a:pPr>
              <a:defRPr/>
            </a:pPr>
            <a:r>
              <a:rPr lang="de-DE" altLang="de-DE" dirty="0" smtClean="0">
                <a:solidFill>
                  <a:srgbClr val="E2002D"/>
                </a:solidFill>
                <a:ea typeface="+mn-ea"/>
                <a:cs typeface="Arial" charset="0"/>
              </a:rPr>
              <a:t>Dies entspricht der Abbildung durch das Niveaustufenband </a:t>
            </a:r>
            <a:endParaRPr lang="de-DE" altLang="de-DE" dirty="0">
              <a:solidFill>
                <a:srgbClr val="E2002D"/>
              </a:solidFill>
              <a:ea typeface="+mn-ea"/>
              <a:cs typeface="Arial" charset="0"/>
            </a:endParaRPr>
          </a:p>
        </p:txBody>
      </p:sp>
      <p:cxnSp>
        <p:nvCxnSpPr>
          <p:cNvPr id="11" name="Gerade Verbindung mit Pfeil 10"/>
          <p:cNvCxnSpPr/>
          <p:nvPr/>
        </p:nvCxnSpPr>
        <p:spPr>
          <a:xfrm>
            <a:off x="6953250" y="3213100"/>
            <a:ext cx="0" cy="12954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3" name="Rechteck 12"/>
          <p:cNvSpPr/>
          <p:nvPr/>
        </p:nvSpPr>
        <p:spPr>
          <a:xfrm>
            <a:off x="2616200" y="4689475"/>
            <a:ext cx="287338" cy="192088"/>
          </a:xfrm>
          <a:prstGeom prst="rect">
            <a:avLst/>
          </a:prstGeom>
          <a:gradFill flip="none" rotWithShape="1">
            <a:gsLst>
              <a:gs pos="0">
                <a:srgbClr val="FFC000"/>
              </a:gs>
              <a:gs pos="97500">
                <a:srgbClr val="FF0000"/>
              </a:gs>
              <a:gs pos="47000">
                <a:srgbClr val="FF8900"/>
              </a:gs>
              <a:gs pos="93000">
                <a:srgbClr val="FF0000"/>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de-DE"/>
          </a:p>
        </p:txBody>
      </p:sp>
      <p:pic>
        <p:nvPicPr>
          <p:cNvPr id="33806" name="Picture 1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94075" y="4664075"/>
            <a:ext cx="182563" cy="158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hteck 1"/>
          <p:cNvSpPr/>
          <p:nvPr/>
        </p:nvSpPr>
        <p:spPr>
          <a:xfrm>
            <a:off x="3851275" y="4689475"/>
            <a:ext cx="144463" cy="133350"/>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de-DE"/>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318500" y="6032500"/>
            <a:ext cx="609600" cy="609600"/>
          </a:xfrm>
          <a:prstGeom prst="rect">
            <a:avLst/>
          </a:prstGeom>
        </p:spPr>
      </p:pic>
    </p:spTree>
    <p:custDataLst>
      <p:tags r:id="rId1"/>
    </p:custDataLst>
  </p:cSld>
  <p:clrMapOvr>
    <a:masterClrMapping/>
  </p:clrMapOvr>
  <p:transition spd="slow" advTm="2772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42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380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5"/>
                </p:tgtEl>
              </p:cMediaNode>
            </p:audio>
          </p:childTnLst>
        </p:cTn>
      </p:par>
    </p:tnLst>
    <p:bldLst>
      <p:bldP spid="12" grpId="0"/>
      <p:bldP spid="13" grpId="0" animBg="1"/>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el 1"/>
          <p:cNvSpPr>
            <a:spLocks noGrp="1"/>
          </p:cNvSpPr>
          <p:nvPr>
            <p:ph type="title"/>
          </p:nvPr>
        </p:nvSpPr>
        <p:spPr/>
        <p:txBody>
          <a:bodyPr/>
          <a:lstStyle/>
          <a:p>
            <a:r>
              <a:rPr lang="de-DE" altLang="de-DE" smtClean="0"/>
              <a:t>Mit dem neuen RLP bleiben die Leistungsbewertung und ihre Grundlagen (§§ 20 und 31 Sek I-VO) erhalten</a:t>
            </a:r>
          </a:p>
        </p:txBody>
      </p:sp>
      <p:sp>
        <p:nvSpPr>
          <p:cNvPr id="4" name="Datumsplatzhalter 3"/>
          <p:cNvSpPr>
            <a:spLocks noGrp="1"/>
          </p:cNvSpPr>
          <p:nvPr>
            <p:ph type="dt" sz="quarter" idx="10"/>
          </p:nvPr>
        </p:nvSpPr>
        <p:spPr/>
        <p:txBody>
          <a:bodyPr/>
          <a:lstStyle/>
          <a:p>
            <a:pPr>
              <a:defRPr/>
            </a:pPr>
            <a:fld id="{0939BF3D-5ADC-4F82-ACBB-E3D72C8D2293}" type="datetime1">
              <a:rPr lang="de-DE"/>
              <a:pPr>
                <a:defRPr/>
              </a:pPr>
              <a:t>25.03.2015</a:t>
            </a:fld>
            <a:endParaRPr lang="de-DE" dirty="0"/>
          </a:p>
        </p:txBody>
      </p:sp>
      <p:sp>
        <p:nvSpPr>
          <p:cNvPr id="5" name="Fußzeilenplatzhalter 4"/>
          <p:cNvSpPr>
            <a:spLocks noGrp="1"/>
          </p:cNvSpPr>
          <p:nvPr>
            <p:ph type="ftr" sz="quarter" idx="11"/>
          </p:nvPr>
        </p:nvSpPr>
        <p:spPr/>
        <p:txBody>
          <a:bodyPr/>
          <a:lstStyle/>
          <a:p>
            <a:pPr>
              <a:defRPr/>
            </a:pPr>
            <a:r>
              <a:rPr lang="de-DE"/>
              <a:t>Senatsverwaltung für Bildung, Jugend und Wissenschaft, Birgit Kölle,  II B 2</a:t>
            </a:r>
          </a:p>
        </p:txBody>
      </p:sp>
      <p:sp>
        <p:nvSpPr>
          <p:cNvPr id="34821" name="Foliennummernplatzhalt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buFont typeface="Arial" panose="020B0604020202020204" pitchFamily="34" charset="0"/>
              <a:buChar char="•"/>
              <a:defRPr sz="1600" b="1">
                <a:solidFill>
                  <a:srgbClr val="3B3735"/>
                </a:solidFill>
                <a:latin typeface="Calibri" panose="020F0502020204030204" pitchFamily="34" charset="0"/>
              </a:defRPr>
            </a:lvl1pPr>
            <a:lvl2pPr marL="742950" indent="-285750">
              <a:buFont typeface="Arial" panose="020B0604020202020204" pitchFamily="34" charset="0"/>
              <a:buChar char="•"/>
              <a:defRPr sz="1400">
                <a:solidFill>
                  <a:srgbClr val="3B3735"/>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buFontTx/>
              <a:buNone/>
            </a:pPr>
            <a:r>
              <a:rPr lang="de-DE" altLang="de-DE" sz="900" b="0">
                <a:solidFill>
                  <a:srgbClr val="898989"/>
                </a:solidFill>
              </a:rPr>
              <a:t> Seite </a:t>
            </a:r>
            <a:fld id="{5A2C6BA3-9806-4509-8728-1DB7C72ECEFB}" type="slidenum">
              <a:rPr lang="de-DE" altLang="de-DE" sz="900" b="0">
                <a:solidFill>
                  <a:srgbClr val="898989"/>
                </a:solidFill>
              </a:rPr>
              <a:pPr>
                <a:buFontTx/>
                <a:buNone/>
              </a:pPr>
              <a:t>12</a:t>
            </a:fld>
            <a:endParaRPr lang="de-DE" altLang="de-DE" sz="900" b="0">
              <a:solidFill>
                <a:srgbClr val="898989"/>
              </a:solidFill>
            </a:endParaRPr>
          </a:p>
        </p:txBody>
      </p:sp>
      <p:pic>
        <p:nvPicPr>
          <p:cNvPr id="34822"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6875" y="3573463"/>
            <a:ext cx="5675313" cy="523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4823"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5288" y="3068638"/>
            <a:ext cx="5738812" cy="5476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hteck 6"/>
          <p:cNvSpPr/>
          <p:nvPr/>
        </p:nvSpPr>
        <p:spPr>
          <a:xfrm>
            <a:off x="1576388" y="3624263"/>
            <a:ext cx="3355975" cy="43021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de-DE"/>
          </a:p>
        </p:txBody>
      </p:sp>
      <p:sp>
        <p:nvSpPr>
          <p:cNvPr id="10" name="Rechteck 9"/>
          <p:cNvSpPr/>
          <p:nvPr/>
        </p:nvSpPr>
        <p:spPr>
          <a:xfrm>
            <a:off x="2740025" y="3624263"/>
            <a:ext cx="2192338" cy="42227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de-DE"/>
          </a:p>
        </p:txBody>
      </p:sp>
      <p:sp>
        <p:nvSpPr>
          <p:cNvPr id="11" name="Rechteck 10"/>
          <p:cNvSpPr/>
          <p:nvPr/>
        </p:nvSpPr>
        <p:spPr>
          <a:xfrm>
            <a:off x="3857625" y="3633788"/>
            <a:ext cx="1074738" cy="42227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de-DE"/>
          </a:p>
        </p:txBody>
      </p:sp>
      <p:sp>
        <p:nvSpPr>
          <p:cNvPr id="21" name="Textfeld 20"/>
          <p:cNvSpPr txBox="1">
            <a:spLocks noChangeArrowheads="1"/>
          </p:cNvSpPr>
          <p:nvPr/>
        </p:nvSpPr>
        <p:spPr bwMode="auto">
          <a:xfrm>
            <a:off x="2195513" y="5032375"/>
            <a:ext cx="55880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buFont typeface="Arial" panose="020B0604020202020204" pitchFamily="34" charset="0"/>
              <a:buChar char="•"/>
              <a:defRPr sz="1600" b="1">
                <a:solidFill>
                  <a:srgbClr val="3B3735"/>
                </a:solidFill>
                <a:latin typeface="Calibri" panose="020F0502020204030204" pitchFamily="34" charset="0"/>
              </a:defRPr>
            </a:lvl1pPr>
            <a:lvl2pPr marL="742950" indent="-285750">
              <a:buFont typeface="Arial" panose="020B0604020202020204" pitchFamily="34" charset="0"/>
              <a:buChar char="•"/>
              <a:defRPr sz="1400">
                <a:solidFill>
                  <a:srgbClr val="3B3735"/>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buFontTx/>
              <a:buNone/>
            </a:pPr>
            <a:r>
              <a:rPr lang="de-DE" altLang="de-DE" sz="1800" b="0">
                <a:solidFill>
                  <a:schemeClr val="tx1"/>
                </a:solidFill>
              </a:rPr>
              <a:t>oder muss nach dem Probejahr das Gymnasium verlassen</a:t>
            </a:r>
          </a:p>
        </p:txBody>
      </p:sp>
      <p:sp>
        <p:nvSpPr>
          <p:cNvPr id="22" name="Textfeld 21"/>
          <p:cNvSpPr txBox="1">
            <a:spLocks noChangeArrowheads="1"/>
          </p:cNvSpPr>
          <p:nvPr/>
        </p:nvSpPr>
        <p:spPr bwMode="auto">
          <a:xfrm>
            <a:off x="314325" y="5024438"/>
            <a:ext cx="209708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Font typeface="Arial" panose="020B0604020202020204" pitchFamily="34" charset="0"/>
              <a:buChar char="•"/>
              <a:defRPr sz="1600" b="1">
                <a:solidFill>
                  <a:srgbClr val="3B3735"/>
                </a:solidFill>
                <a:latin typeface="Calibri" panose="020F0502020204030204" pitchFamily="34" charset="0"/>
              </a:defRPr>
            </a:lvl1pPr>
            <a:lvl2pPr marL="742950" indent="-285750">
              <a:buFont typeface="Arial" panose="020B0604020202020204" pitchFamily="34" charset="0"/>
              <a:buChar char="•"/>
              <a:defRPr sz="1400">
                <a:solidFill>
                  <a:srgbClr val="3B3735"/>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buFontTx/>
              <a:buNone/>
            </a:pPr>
            <a:r>
              <a:rPr lang="de-DE" altLang="de-DE" sz="1800" b="0">
                <a:solidFill>
                  <a:schemeClr val="tx1"/>
                </a:solidFill>
              </a:rPr>
              <a:t>wird nicht versetzt</a:t>
            </a:r>
          </a:p>
        </p:txBody>
      </p:sp>
      <p:cxnSp>
        <p:nvCxnSpPr>
          <p:cNvPr id="23" name="Gerade Verbindung mit Pfeil 22"/>
          <p:cNvCxnSpPr/>
          <p:nvPr/>
        </p:nvCxnSpPr>
        <p:spPr>
          <a:xfrm flipH="1">
            <a:off x="539750" y="4054475"/>
            <a:ext cx="1008063" cy="311150"/>
          </a:xfrm>
          <a:prstGeom prst="straightConnector1">
            <a:avLst/>
          </a:prstGeom>
          <a:ln>
            <a:solidFill>
              <a:schemeClr val="accent3"/>
            </a:solidFill>
            <a:tailEnd type="arrow"/>
          </a:ln>
        </p:spPr>
        <p:style>
          <a:lnRef idx="3">
            <a:schemeClr val="accent4"/>
          </a:lnRef>
          <a:fillRef idx="0">
            <a:schemeClr val="accent4"/>
          </a:fillRef>
          <a:effectRef idx="2">
            <a:schemeClr val="accent4"/>
          </a:effectRef>
          <a:fontRef idx="minor">
            <a:schemeClr val="tx1"/>
          </a:fontRef>
        </p:style>
      </p:cxnSp>
      <p:cxnSp>
        <p:nvCxnSpPr>
          <p:cNvPr id="24" name="Gerade Verbindung 23"/>
          <p:cNvCxnSpPr/>
          <p:nvPr/>
        </p:nvCxnSpPr>
        <p:spPr>
          <a:xfrm>
            <a:off x="3281363" y="5324475"/>
            <a:ext cx="1873250" cy="0"/>
          </a:xfrm>
          <a:prstGeom prst="line">
            <a:avLst/>
          </a:prstGeom>
          <a:ln>
            <a:solidFill>
              <a:schemeClr val="accent3"/>
            </a:solidFill>
          </a:ln>
        </p:spPr>
        <p:style>
          <a:lnRef idx="3">
            <a:schemeClr val="accent4"/>
          </a:lnRef>
          <a:fillRef idx="0">
            <a:schemeClr val="accent4"/>
          </a:fillRef>
          <a:effectRef idx="2">
            <a:schemeClr val="accent4"/>
          </a:effectRef>
          <a:fontRef idx="minor">
            <a:schemeClr val="tx1"/>
          </a:fontRef>
        </p:style>
      </p:cxnSp>
      <p:sp>
        <p:nvSpPr>
          <p:cNvPr id="25" name="Gebogener Pfeil 24"/>
          <p:cNvSpPr/>
          <p:nvPr/>
        </p:nvSpPr>
        <p:spPr>
          <a:xfrm flipH="1" flipV="1">
            <a:off x="1306513" y="3576638"/>
            <a:ext cx="1433512" cy="939800"/>
          </a:xfrm>
          <a:prstGeom prst="circularArrow">
            <a:avLst>
              <a:gd name="adj1" fmla="val 12500"/>
              <a:gd name="adj2" fmla="val 1142319"/>
              <a:gd name="adj3" fmla="val 20457681"/>
              <a:gd name="adj4" fmla="val 10800000"/>
              <a:gd name="adj5" fmla="val 22979"/>
            </a:avLst>
          </a:prstGeom>
          <a:solidFill>
            <a:schemeClr val="accent3"/>
          </a:solid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de-DE">
              <a:solidFill>
                <a:schemeClr val="tx1"/>
              </a:solidFill>
            </a:endParaRPr>
          </a:p>
        </p:txBody>
      </p:sp>
      <p:sp>
        <p:nvSpPr>
          <p:cNvPr id="26" name="Gebogener Pfeil 25"/>
          <p:cNvSpPr/>
          <p:nvPr/>
        </p:nvSpPr>
        <p:spPr>
          <a:xfrm flipH="1" flipV="1">
            <a:off x="2459038" y="3576638"/>
            <a:ext cx="1433512" cy="939800"/>
          </a:xfrm>
          <a:prstGeom prst="circularArrow">
            <a:avLst>
              <a:gd name="adj1" fmla="val 12500"/>
              <a:gd name="adj2" fmla="val 1142319"/>
              <a:gd name="adj3" fmla="val 20457681"/>
              <a:gd name="adj4" fmla="val 10800000"/>
              <a:gd name="adj5" fmla="val 22979"/>
            </a:avLst>
          </a:prstGeom>
          <a:solidFill>
            <a:schemeClr val="accent3"/>
          </a:solid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de-DE">
              <a:solidFill>
                <a:schemeClr val="tx1"/>
              </a:solidFill>
            </a:endParaRPr>
          </a:p>
        </p:txBody>
      </p:sp>
      <p:sp>
        <p:nvSpPr>
          <p:cNvPr id="27" name="Gebogener Pfeil 26"/>
          <p:cNvSpPr/>
          <p:nvPr/>
        </p:nvSpPr>
        <p:spPr>
          <a:xfrm flipH="1" flipV="1">
            <a:off x="3570288" y="3576638"/>
            <a:ext cx="1433512" cy="939800"/>
          </a:xfrm>
          <a:prstGeom prst="circularArrow">
            <a:avLst>
              <a:gd name="adj1" fmla="val 12500"/>
              <a:gd name="adj2" fmla="val 1142319"/>
              <a:gd name="adj3" fmla="val 20457681"/>
              <a:gd name="adj4" fmla="val 10800000"/>
              <a:gd name="adj5" fmla="val 22979"/>
            </a:avLst>
          </a:prstGeom>
          <a:solidFill>
            <a:schemeClr val="accent3"/>
          </a:solid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de-DE">
              <a:solidFill>
                <a:schemeClr val="tx1"/>
              </a:solidFill>
            </a:endParaRPr>
          </a:p>
        </p:txBody>
      </p:sp>
      <p:cxnSp>
        <p:nvCxnSpPr>
          <p:cNvPr id="28" name="Gerade Verbindung 27"/>
          <p:cNvCxnSpPr/>
          <p:nvPr/>
        </p:nvCxnSpPr>
        <p:spPr>
          <a:xfrm>
            <a:off x="323850" y="5307013"/>
            <a:ext cx="1871663" cy="0"/>
          </a:xfrm>
          <a:prstGeom prst="line">
            <a:avLst/>
          </a:prstGeom>
          <a:ln>
            <a:solidFill>
              <a:schemeClr val="accent3"/>
            </a:solidFill>
          </a:ln>
        </p:spPr>
        <p:style>
          <a:lnRef idx="3">
            <a:schemeClr val="accent4"/>
          </a:lnRef>
          <a:fillRef idx="0">
            <a:schemeClr val="accent4"/>
          </a:fillRef>
          <a:effectRef idx="2">
            <a:schemeClr val="accent4"/>
          </a:effectRef>
          <a:fontRef idx="minor">
            <a:schemeClr val="tx1"/>
          </a:fontRef>
        </p:style>
      </p:cxnSp>
      <p:sp>
        <p:nvSpPr>
          <p:cNvPr id="29" name="Textfeld 28"/>
          <p:cNvSpPr txBox="1">
            <a:spLocks noChangeArrowheads="1"/>
          </p:cNvSpPr>
          <p:nvPr/>
        </p:nvSpPr>
        <p:spPr bwMode="auto">
          <a:xfrm>
            <a:off x="323850" y="4652963"/>
            <a:ext cx="84867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buFont typeface="Arial" panose="020B0604020202020204" pitchFamily="34" charset="0"/>
              <a:buChar char="•"/>
              <a:defRPr sz="1600" b="1">
                <a:solidFill>
                  <a:srgbClr val="3B3735"/>
                </a:solidFill>
                <a:latin typeface="Calibri" panose="020F0502020204030204" pitchFamily="34" charset="0"/>
              </a:defRPr>
            </a:lvl1pPr>
            <a:lvl2pPr marL="742950" indent="-285750">
              <a:buFont typeface="Arial" panose="020B0604020202020204" pitchFamily="34" charset="0"/>
              <a:buChar char="•"/>
              <a:defRPr sz="1400">
                <a:solidFill>
                  <a:srgbClr val="3B3735"/>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buFontTx/>
              <a:buNone/>
            </a:pPr>
            <a:r>
              <a:rPr lang="de-DE" altLang="de-DE" sz="1800" b="0">
                <a:solidFill>
                  <a:schemeClr val="tx1"/>
                </a:solidFill>
              </a:rPr>
              <a:t>Wer am Gymnasium in mehreren Fächern diese Standards in hohem Maße nicht erreicht,</a:t>
            </a:r>
          </a:p>
        </p:txBody>
      </p:sp>
      <p:pic>
        <p:nvPicPr>
          <p:cNvPr id="66580" name="Picture 2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53113" y="4705350"/>
            <a:ext cx="1504950" cy="2778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318500" y="6032500"/>
            <a:ext cx="609600" cy="609600"/>
          </a:xfrm>
          <a:prstGeom prst="rect">
            <a:avLst/>
          </a:prstGeom>
        </p:spPr>
      </p:pic>
    </p:spTree>
    <p:custDataLst>
      <p:tags r:id="rId1"/>
    </p:custDataLst>
  </p:cSld>
  <p:clrMapOvr>
    <a:masterClrMapping/>
  </p:clrMapOvr>
  <p:transition spd="slow" advTm="3172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7"/>
                                        </p:tgtEl>
                                        <p:attrNameLst>
                                          <p:attrName>style.visibility</p:attrName>
                                        </p:attrNameLst>
                                      </p:cBhvr>
                                      <p:to>
                                        <p:strVal val="hidden"/>
                                      </p:to>
                                    </p:set>
                                  </p:childTnLst>
                                </p:cTn>
                              </p:par>
                            </p:childTnLst>
                          </p:cTn>
                        </p:par>
                        <p:par>
                          <p:cTn id="15" fill="hold" nodeType="afterGroup">
                            <p:stCondLst>
                              <p:cond delay="0"/>
                            </p:stCondLst>
                            <p:childTnLst>
                              <p:par>
                                <p:cTn id="16" presetID="1" presetClass="entr" presetSubtype="0" fill="hold" grpId="0" nodeType="afterEffect">
                                  <p:stCondLst>
                                    <p:cond delay="0"/>
                                  </p:stCondLst>
                                  <p:childTnLst>
                                    <p:set>
                                      <p:cBhvr>
                                        <p:cTn id="17" dur="1" fill="hold">
                                          <p:stCondLst>
                                            <p:cond delay="0"/>
                                          </p:stCondLst>
                                        </p:cTn>
                                        <p:tgtEl>
                                          <p:spTgt spid="10"/>
                                        </p:tgtEl>
                                        <p:attrNameLst>
                                          <p:attrName>style.visibility</p:attrName>
                                        </p:attrNameLst>
                                      </p:cBhvr>
                                      <p:to>
                                        <p:strVal val="visible"/>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1" presetClass="exit" presetSubtype="0" fill="hold" grpId="1" nodeType="clickEffect">
                                  <p:stCondLst>
                                    <p:cond delay="0"/>
                                  </p:stCondLst>
                                  <p:childTnLst>
                                    <p:set>
                                      <p:cBhvr>
                                        <p:cTn id="21" dur="1" fill="hold">
                                          <p:stCondLst>
                                            <p:cond delay="0"/>
                                          </p:stCondLst>
                                        </p:cTn>
                                        <p:tgtEl>
                                          <p:spTgt spid="10"/>
                                        </p:tgtEl>
                                        <p:attrNameLst>
                                          <p:attrName>style.visibility</p:attrName>
                                        </p:attrNameLst>
                                      </p:cBhvr>
                                      <p:to>
                                        <p:strVal val="hidden"/>
                                      </p:to>
                                    </p:set>
                                  </p:childTnLst>
                                </p:cTn>
                              </p:par>
                            </p:childTnLst>
                          </p:cTn>
                        </p:par>
                        <p:par>
                          <p:cTn id="22" fill="hold" nodeType="afterGroup">
                            <p:stCondLst>
                              <p:cond delay="0"/>
                            </p:stCondLst>
                            <p:childTnLst>
                              <p:par>
                                <p:cTn id="23" presetID="1" presetClass="entr" presetSubtype="0" fill="hold" grpId="0" nodeType="after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xit" presetSubtype="0" fill="hold" grpId="1" nodeType="clickEffect">
                                  <p:stCondLst>
                                    <p:cond delay="0"/>
                                  </p:stCondLst>
                                  <p:childTnLst>
                                    <p:set>
                                      <p:cBhvr>
                                        <p:cTn id="28" dur="1" fill="hold">
                                          <p:stCondLst>
                                            <p:cond delay="0"/>
                                          </p:stCondLst>
                                        </p:cTn>
                                        <p:tgtEl>
                                          <p:spTgt spid="11"/>
                                        </p:tgtEl>
                                        <p:attrNameLst>
                                          <p:attrName>style.visibility</p:attrName>
                                        </p:attrNameLst>
                                      </p:cBhvr>
                                      <p:to>
                                        <p:strVal val="hidden"/>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9"/>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66580"/>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8"/>
                                        </p:tgtEl>
                                        <p:attrNameLst>
                                          <p:attrName>style.visibility</p:attrName>
                                        </p:attrNameLst>
                                      </p:cBhvr>
                                      <p:to>
                                        <p:strVal val="visible"/>
                                      </p:to>
                                    </p:set>
                                  </p:childTnLst>
                                </p:cTn>
                              </p:par>
                            </p:childTnLst>
                          </p:cTn>
                        </p:par>
                      </p:childTnLst>
                    </p:cTn>
                  </p:par>
                  <p:par>
                    <p:cTn id="41" fill="hold" nodeType="clickPar">
                      <p:stCondLst>
                        <p:cond delay="indefinite"/>
                      </p:stCondLst>
                      <p:childTnLst>
                        <p:par>
                          <p:cTn id="42" fill="hold" nodeType="withGroup">
                            <p:stCondLst>
                              <p:cond delay="0"/>
                            </p:stCondLst>
                            <p:childTnLst>
                              <p:par>
                                <p:cTn id="43" presetID="1" presetClass="entr" presetSubtype="0" fill="hold" nodeType="clickEffect">
                                  <p:stCondLst>
                                    <p:cond delay="0"/>
                                  </p:stCondLst>
                                  <p:childTnLst>
                                    <p:set>
                                      <p:cBhvr>
                                        <p:cTn id="44" dur="1" fill="hold">
                                          <p:stCondLst>
                                            <p:cond delay="0"/>
                                          </p:stCondLst>
                                        </p:cTn>
                                        <p:tgtEl>
                                          <p:spTgt spid="25"/>
                                        </p:tgtEl>
                                        <p:attrNameLst>
                                          <p:attrName>style.visibility</p:attrName>
                                        </p:attrNameLst>
                                      </p:cBhvr>
                                      <p:to>
                                        <p:strVal val="visible"/>
                                      </p:to>
                                    </p:set>
                                  </p:childTnLst>
                                </p:cTn>
                              </p:par>
                            </p:childTnLst>
                          </p:cTn>
                        </p:par>
                      </p:childTnLst>
                    </p:cTn>
                  </p:par>
                  <p:par>
                    <p:cTn id="45" fill="hold" nodeType="clickPar">
                      <p:stCondLst>
                        <p:cond delay="indefinite"/>
                      </p:stCondLst>
                      <p:childTnLst>
                        <p:par>
                          <p:cTn id="46" fill="hold" nodeType="withGroup">
                            <p:stCondLst>
                              <p:cond delay="0"/>
                            </p:stCondLst>
                            <p:childTnLst>
                              <p:par>
                                <p:cTn id="47" presetID="1" presetClass="entr" presetSubtype="0" fill="hold" nodeType="clickEffect">
                                  <p:stCondLst>
                                    <p:cond delay="0"/>
                                  </p:stCondLst>
                                  <p:childTnLst>
                                    <p:set>
                                      <p:cBhvr>
                                        <p:cTn id="48" dur="1" fill="hold">
                                          <p:stCondLst>
                                            <p:cond delay="0"/>
                                          </p:stCondLst>
                                        </p:cTn>
                                        <p:tgtEl>
                                          <p:spTgt spid="26"/>
                                        </p:tgtEl>
                                        <p:attrNameLst>
                                          <p:attrName>style.visibility</p:attrName>
                                        </p:attrNameLst>
                                      </p:cBhvr>
                                      <p:to>
                                        <p:strVal val="visible"/>
                                      </p:to>
                                    </p:set>
                                  </p:childTnLst>
                                </p:cTn>
                              </p:par>
                            </p:childTnLst>
                          </p:cTn>
                        </p:par>
                      </p:childTnLst>
                    </p:cTn>
                  </p:par>
                  <p:par>
                    <p:cTn id="49" fill="hold" nodeType="clickPar">
                      <p:stCondLst>
                        <p:cond delay="indefinite"/>
                      </p:stCondLst>
                      <p:childTnLst>
                        <p:par>
                          <p:cTn id="50" fill="hold" nodeType="withGroup">
                            <p:stCondLst>
                              <p:cond delay="0"/>
                            </p:stCondLst>
                            <p:childTnLst>
                              <p:par>
                                <p:cTn id="51" presetID="1" presetClass="entr" presetSubtype="0" fill="hold" nodeType="clickEffect">
                                  <p:stCondLst>
                                    <p:cond delay="0"/>
                                  </p:stCondLst>
                                  <p:childTnLst>
                                    <p:set>
                                      <p:cBhvr>
                                        <p:cTn id="52" dur="1" fill="hold">
                                          <p:stCondLst>
                                            <p:cond delay="0"/>
                                          </p:stCondLst>
                                        </p:cTn>
                                        <p:tgtEl>
                                          <p:spTgt spid="27"/>
                                        </p:tgtEl>
                                        <p:attrNameLst>
                                          <p:attrName>style.visibility</p:attrName>
                                        </p:attrNameLst>
                                      </p:cBhvr>
                                      <p:to>
                                        <p:strVal val="visible"/>
                                      </p:to>
                                    </p:set>
                                  </p:childTnLst>
                                </p:cTn>
                              </p:par>
                            </p:childTnLst>
                          </p:cTn>
                        </p:par>
                      </p:childTnLst>
                    </p:cTn>
                  </p:par>
                  <p:par>
                    <p:cTn id="53" fill="hold" nodeType="clickPar">
                      <p:stCondLst>
                        <p:cond delay="indefinite"/>
                      </p:stCondLst>
                      <p:childTnLst>
                        <p:par>
                          <p:cTn id="54" fill="hold" nodeType="withGroup">
                            <p:stCondLst>
                              <p:cond delay="0"/>
                            </p:stCondLst>
                            <p:childTnLst>
                              <p:par>
                                <p:cTn id="55" presetID="1" presetClass="entr" presetSubtype="0" fill="hold" nodeType="clickEffect">
                                  <p:stCondLst>
                                    <p:cond delay="0"/>
                                  </p:stCondLst>
                                  <p:childTnLst>
                                    <p:set>
                                      <p:cBhvr>
                                        <p:cTn id="56" dur="1" fill="hold">
                                          <p:stCondLst>
                                            <p:cond delay="0"/>
                                          </p:stCondLst>
                                        </p:cTn>
                                        <p:tgtEl>
                                          <p:spTgt spid="24"/>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21"/>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61" fill="hold" display="0">
                  <p:stCondLst>
                    <p:cond delay="indefinite"/>
                  </p:stCondLst>
                  <p:endCondLst>
                    <p:cond evt="onStopAudio" delay="0">
                      <p:tgtEl>
                        <p:sldTgt/>
                      </p:tgtEl>
                    </p:cond>
                  </p:endCondLst>
                </p:cTn>
                <p:tgtEl>
                  <p:spTgt spid="3"/>
                </p:tgtEl>
              </p:cMediaNode>
            </p:audio>
          </p:childTnLst>
        </p:cTn>
      </p:par>
    </p:tnLst>
    <p:bldLst>
      <p:bldP spid="7" grpId="0" animBg="1"/>
      <p:bldP spid="7" grpId="1" animBg="1"/>
      <p:bldP spid="10" grpId="0" animBg="1"/>
      <p:bldP spid="10" grpId="1" animBg="1"/>
      <p:bldP spid="11" grpId="0" animBg="1"/>
      <p:bldP spid="11" grpId="1" animBg="1"/>
      <p:bldP spid="21" grpId="0"/>
      <p:bldP spid="22" grpId="0"/>
      <p:bldP spid="2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el 2"/>
          <p:cNvSpPr>
            <a:spLocks noGrp="1"/>
          </p:cNvSpPr>
          <p:nvPr>
            <p:ph type="title"/>
          </p:nvPr>
        </p:nvSpPr>
        <p:spPr/>
        <p:txBody>
          <a:bodyPr/>
          <a:lstStyle/>
          <a:p>
            <a:pPr eaLnBrk="1" hangingPunct="1"/>
            <a:r>
              <a:rPr lang="de-DE" altLang="de-DE" smtClean="0">
                <a:ea typeface="ＭＳ Ｐゴシック" panose="020B0600070205080204" pitchFamily="34" charset="-128"/>
              </a:rPr>
              <a:t/>
            </a:r>
            <a:br>
              <a:rPr lang="de-DE" altLang="de-DE" smtClean="0">
                <a:ea typeface="ＭＳ Ｐゴシック" panose="020B0600070205080204" pitchFamily="34" charset="-128"/>
              </a:rPr>
            </a:br>
            <a:endParaRPr lang="de-DE" altLang="de-DE" smtClean="0"/>
          </a:p>
        </p:txBody>
      </p:sp>
      <p:sp>
        <p:nvSpPr>
          <p:cNvPr id="5" name="Datumsplatzhalter 4"/>
          <p:cNvSpPr>
            <a:spLocks noGrp="1"/>
          </p:cNvSpPr>
          <p:nvPr>
            <p:ph type="dt" sz="quarter" idx="14"/>
          </p:nvPr>
        </p:nvSpPr>
        <p:spPr/>
        <p:txBody>
          <a:bodyPr/>
          <a:lstStyle/>
          <a:p>
            <a:pPr>
              <a:defRPr/>
            </a:pPr>
            <a:fld id="{EA99FEC9-7B57-447D-BABC-048CC5C310CD}" type="datetime1">
              <a:rPr lang="de-DE"/>
              <a:pPr>
                <a:defRPr/>
              </a:pPr>
              <a:t>25.03.2015</a:t>
            </a:fld>
            <a:endParaRPr lang="de-DE"/>
          </a:p>
        </p:txBody>
      </p:sp>
      <p:sp>
        <p:nvSpPr>
          <p:cNvPr id="35844" name="Foliennummernplatzhalter 6"/>
          <p:cNvSpPr>
            <a:spLocks noGrp="1"/>
          </p:cNvSpPr>
          <p:nvPr>
            <p:ph type="sldNum" sz="quarter" idx="16"/>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buFont typeface="Arial" panose="020B0604020202020204" pitchFamily="34" charset="0"/>
              <a:buChar char="•"/>
              <a:defRPr sz="1600" b="1">
                <a:solidFill>
                  <a:srgbClr val="3B3735"/>
                </a:solidFill>
                <a:latin typeface="Calibri" panose="020F0502020204030204" pitchFamily="34" charset="0"/>
              </a:defRPr>
            </a:lvl1pPr>
            <a:lvl2pPr marL="742950" indent="-285750">
              <a:buFont typeface="Arial" panose="020B0604020202020204" pitchFamily="34" charset="0"/>
              <a:buChar char="•"/>
              <a:defRPr sz="1400">
                <a:solidFill>
                  <a:srgbClr val="3B3735"/>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buFontTx/>
              <a:buNone/>
            </a:pPr>
            <a:r>
              <a:rPr lang="de-DE" altLang="de-DE" sz="900" b="0">
                <a:solidFill>
                  <a:srgbClr val="898989"/>
                </a:solidFill>
              </a:rPr>
              <a:t> Seite </a:t>
            </a:r>
            <a:fld id="{2C4D9DCB-4A5A-48DF-8002-AA543113E32E}" type="slidenum">
              <a:rPr lang="de-DE" altLang="de-DE" sz="900" b="0">
                <a:solidFill>
                  <a:srgbClr val="898989"/>
                </a:solidFill>
              </a:rPr>
              <a:pPr>
                <a:buFontTx/>
                <a:buNone/>
              </a:pPr>
              <a:t>13</a:t>
            </a:fld>
            <a:endParaRPr lang="de-DE" altLang="de-DE" sz="900" b="0">
              <a:solidFill>
                <a:srgbClr val="898989"/>
              </a:solidFill>
            </a:endParaRPr>
          </a:p>
        </p:txBody>
      </p:sp>
      <p:sp>
        <p:nvSpPr>
          <p:cNvPr id="35845" name="Titel 2"/>
          <p:cNvSpPr txBox="1">
            <a:spLocks/>
          </p:cNvSpPr>
          <p:nvPr/>
        </p:nvSpPr>
        <p:spPr bwMode="auto">
          <a:xfrm>
            <a:off x="395288" y="1196975"/>
            <a:ext cx="6985000"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457200">
              <a:buFont typeface="Arial" panose="020B0604020202020204" pitchFamily="34" charset="0"/>
              <a:buChar char="•"/>
              <a:defRPr sz="1600" b="1">
                <a:solidFill>
                  <a:srgbClr val="3B3735"/>
                </a:solidFill>
                <a:latin typeface="Calibri" panose="020F0502020204030204" pitchFamily="34" charset="0"/>
              </a:defRPr>
            </a:lvl1pPr>
            <a:lvl2pPr marL="361950" indent="-180975" defTabSz="457200">
              <a:buFont typeface="Arial" panose="020B0604020202020204" pitchFamily="34" charset="0"/>
              <a:buChar char="•"/>
              <a:defRPr sz="1400">
                <a:solidFill>
                  <a:srgbClr val="3B3735"/>
                </a:solidFill>
                <a:latin typeface="Calibri" panose="020F0502020204030204" pitchFamily="34" charset="0"/>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buFontTx/>
              <a:buNone/>
            </a:pPr>
            <a:r>
              <a:rPr lang="de-DE" altLang="de-DE" sz="2000">
                <a:solidFill>
                  <a:srgbClr val="E2002D"/>
                </a:solidFill>
                <a:ea typeface="ＭＳ Ｐゴシック" panose="020B0600070205080204" pitchFamily="34" charset="-128"/>
              </a:rPr>
              <a:t>Die Zeilen im Niveaustufenband </a:t>
            </a:r>
            <a:br>
              <a:rPr lang="de-DE" altLang="de-DE" sz="2000">
                <a:solidFill>
                  <a:srgbClr val="E2002D"/>
                </a:solidFill>
                <a:ea typeface="ＭＳ Ｐゴシック" panose="020B0600070205080204" pitchFamily="34" charset="-128"/>
              </a:rPr>
            </a:br>
            <a:endParaRPr lang="de-DE" altLang="de-DE" sz="2000">
              <a:solidFill>
                <a:srgbClr val="E2002D"/>
              </a:solidFill>
              <a:ea typeface="ＭＳ Ｐゴシック" panose="020B0600070205080204" pitchFamily="34" charset="-128"/>
            </a:endParaRPr>
          </a:p>
        </p:txBody>
      </p:sp>
      <p:sp>
        <p:nvSpPr>
          <p:cNvPr id="42" name="Titel 2"/>
          <p:cNvSpPr txBox="1">
            <a:spLocks/>
          </p:cNvSpPr>
          <p:nvPr/>
        </p:nvSpPr>
        <p:spPr bwMode="auto">
          <a:xfrm>
            <a:off x="395288" y="1601788"/>
            <a:ext cx="7129462" cy="38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457200">
              <a:buFont typeface="Arial" panose="020B0604020202020204" pitchFamily="34" charset="0"/>
              <a:buChar char="•"/>
              <a:defRPr sz="1600" b="1">
                <a:solidFill>
                  <a:srgbClr val="3B3735"/>
                </a:solidFill>
                <a:latin typeface="Calibri" panose="020F0502020204030204" pitchFamily="34" charset="0"/>
              </a:defRPr>
            </a:lvl1pPr>
            <a:lvl2pPr marL="361950" indent="-180975" defTabSz="457200">
              <a:buFont typeface="Arial" panose="020B0604020202020204" pitchFamily="34" charset="0"/>
              <a:buChar char="•"/>
              <a:defRPr sz="1400">
                <a:solidFill>
                  <a:srgbClr val="3B3735"/>
                </a:solidFill>
                <a:latin typeface="Calibri" panose="020F0502020204030204" pitchFamily="34" charset="0"/>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buFontTx/>
              <a:buNone/>
            </a:pPr>
            <a:r>
              <a:rPr lang="de-DE" altLang="de-DE" sz="2000">
                <a:solidFill>
                  <a:srgbClr val="E2002D"/>
                </a:solidFill>
                <a:ea typeface="ＭＳ Ｐゴシック" panose="020B0600070205080204" pitchFamily="34" charset="-128"/>
              </a:rPr>
              <a:t>beschreiben keine linearen bzw. automatisch festgelegt zu durchlaufenden Lernwege („einmal BBR, immer BBR“), </a:t>
            </a:r>
          </a:p>
        </p:txBody>
      </p:sp>
      <p:cxnSp>
        <p:nvCxnSpPr>
          <p:cNvPr id="4" name="Gerade Verbindung mit Pfeil 3"/>
          <p:cNvCxnSpPr/>
          <p:nvPr/>
        </p:nvCxnSpPr>
        <p:spPr>
          <a:xfrm>
            <a:off x="468313" y="3860800"/>
            <a:ext cx="503237"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3" name="Gerade Verbindung mit Pfeil 42"/>
          <p:cNvCxnSpPr/>
          <p:nvPr/>
        </p:nvCxnSpPr>
        <p:spPr>
          <a:xfrm>
            <a:off x="444500" y="4221163"/>
            <a:ext cx="503238"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4" name="Gerade Verbindung mit Pfeil 43"/>
          <p:cNvCxnSpPr/>
          <p:nvPr/>
        </p:nvCxnSpPr>
        <p:spPr>
          <a:xfrm>
            <a:off x="444500" y="4622800"/>
            <a:ext cx="503238"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5" name="Gerade Verbindung mit Pfeil 44"/>
          <p:cNvCxnSpPr/>
          <p:nvPr/>
        </p:nvCxnSpPr>
        <p:spPr>
          <a:xfrm>
            <a:off x="425450" y="4941888"/>
            <a:ext cx="504825"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6" name="Gerade Verbindung mit Pfeil 45"/>
          <p:cNvCxnSpPr/>
          <p:nvPr/>
        </p:nvCxnSpPr>
        <p:spPr>
          <a:xfrm>
            <a:off x="417513" y="5305425"/>
            <a:ext cx="503237"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47" name="Titel 2"/>
          <p:cNvSpPr txBox="1">
            <a:spLocks/>
          </p:cNvSpPr>
          <p:nvPr/>
        </p:nvSpPr>
        <p:spPr bwMode="auto">
          <a:xfrm>
            <a:off x="392113" y="2249488"/>
            <a:ext cx="7129462" cy="38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457200">
              <a:buFont typeface="Arial" panose="020B0604020202020204" pitchFamily="34" charset="0"/>
              <a:buChar char="•"/>
              <a:defRPr sz="1600" b="1">
                <a:solidFill>
                  <a:srgbClr val="3B3735"/>
                </a:solidFill>
                <a:latin typeface="Calibri" panose="020F0502020204030204" pitchFamily="34" charset="0"/>
              </a:defRPr>
            </a:lvl1pPr>
            <a:lvl2pPr marL="361950" indent="-180975" defTabSz="457200">
              <a:buFont typeface="Arial" panose="020B0604020202020204" pitchFamily="34" charset="0"/>
              <a:buChar char="•"/>
              <a:defRPr sz="1400">
                <a:solidFill>
                  <a:srgbClr val="3B3735"/>
                </a:solidFill>
                <a:latin typeface="Calibri" panose="020F0502020204030204" pitchFamily="34" charset="0"/>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buFontTx/>
              <a:buNone/>
            </a:pPr>
            <a:r>
              <a:rPr lang="de-DE" altLang="de-DE" sz="2000">
                <a:solidFill>
                  <a:srgbClr val="E2002D"/>
                </a:solidFill>
                <a:ea typeface="ＭＳ Ｐゴシック" panose="020B0600070205080204" pitchFamily="34" charset="-128"/>
              </a:rPr>
              <a:t>sondern sie stellen zunächst einmal die Anforderungen für das Erreichen von fünf möglichen Abschlussniveaus in den Fächern dar</a:t>
            </a:r>
            <a:br>
              <a:rPr lang="de-DE" altLang="de-DE" sz="2000">
                <a:solidFill>
                  <a:srgbClr val="E2002D"/>
                </a:solidFill>
                <a:ea typeface="ＭＳ Ｐゴシック" panose="020B0600070205080204" pitchFamily="34" charset="-128"/>
              </a:rPr>
            </a:br>
            <a:endParaRPr lang="de-DE" altLang="de-DE" sz="2000">
              <a:solidFill>
                <a:srgbClr val="E2002D"/>
              </a:solidFill>
              <a:ea typeface="ＭＳ Ｐゴシック" panose="020B0600070205080204" pitchFamily="34" charset="-128"/>
            </a:endParaRPr>
          </a:p>
        </p:txBody>
      </p:sp>
      <p:pic>
        <p:nvPicPr>
          <p:cNvPr id="35853" name="Picture 1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3775" y="3265488"/>
            <a:ext cx="6096000" cy="2387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Fußzeilenplatzhalter 5"/>
          <p:cNvSpPr>
            <a:spLocks noGrp="1"/>
          </p:cNvSpPr>
          <p:nvPr>
            <p:ph type="ftr" sz="quarter" idx="15"/>
          </p:nvPr>
        </p:nvSpPr>
        <p:spPr/>
        <p:txBody>
          <a:bodyPr/>
          <a:lstStyle/>
          <a:p>
            <a:pPr>
              <a:defRPr/>
            </a:pPr>
            <a:r>
              <a:rPr lang="de-DE">
                <a:solidFill>
                  <a:prstClr val="black">
                    <a:tint val="75000"/>
                  </a:prstClr>
                </a:solidFill>
              </a:rPr>
              <a:t>Senatsverwaltung für Bildung, Jugend und Wissenschaft, Birgit Kölle,  II B 2</a:t>
            </a:r>
          </a:p>
        </p:txBody>
      </p:sp>
      <p:sp>
        <p:nvSpPr>
          <p:cNvPr id="2" name="Textfeld 1"/>
          <p:cNvSpPr txBox="1">
            <a:spLocks noChangeArrowheads="1"/>
          </p:cNvSpPr>
          <p:nvPr/>
        </p:nvSpPr>
        <p:spPr bwMode="auto">
          <a:xfrm>
            <a:off x="7089775" y="4438650"/>
            <a:ext cx="1397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buFont typeface="Arial" panose="020B0604020202020204" pitchFamily="34" charset="0"/>
              <a:buChar char="•"/>
              <a:defRPr sz="1600" b="1">
                <a:solidFill>
                  <a:srgbClr val="3B3735"/>
                </a:solidFill>
                <a:latin typeface="Calibri" panose="020F0502020204030204" pitchFamily="34" charset="0"/>
              </a:defRPr>
            </a:lvl1pPr>
            <a:lvl2pPr marL="742950" indent="-285750">
              <a:buFont typeface="Arial" panose="020B0604020202020204" pitchFamily="34" charset="0"/>
              <a:buChar char="•"/>
              <a:defRPr sz="1400">
                <a:solidFill>
                  <a:srgbClr val="3B3735"/>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buFontTx/>
              <a:buNone/>
            </a:pPr>
            <a:r>
              <a:rPr lang="de-DE" altLang="de-DE" sz="1400" b="0">
                <a:solidFill>
                  <a:schemeClr val="tx1"/>
                </a:solidFill>
              </a:rPr>
              <a:t>G-Niveau der ISS</a:t>
            </a:r>
          </a:p>
        </p:txBody>
      </p:sp>
      <p:sp>
        <p:nvSpPr>
          <p:cNvPr id="18" name="Textfeld 17"/>
          <p:cNvSpPr txBox="1">
            <a:spLocks noChangeArrowheads="1"/>
          </p:cNvSpPr>
          <p:nvPr/>
        </p:nvSpPr>
        <p:spPr bwMode="auto">
          <a:xfrm>
            <a:off x="7088188" y="4816475"/>
            <a:ext cx="137001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buFont typeface="Arial" panose="020B0604020202020204" pitchFamily="34" charset="0"/>
              <a:buChar char="•"/>
              <a:defRPr sz="1600" b="1">
                <a:solidFill>
                  <a:srgbClr val="3B3735"/>
                </a:solidFill>
                <a:latin typeface="Calibri" panose="020F0502020204030204" pitchFamily="34" charset="0"/>
              </a:defRPr>
            </a:lvl1pPr>
            <a:lvl2pPr marL="742950" indent="-285750">
              <a:buFont typeface="Arial" panose="020B0604020202020204" pitchFamily="34" charset="0"/>
              <a:buChar char="•"/>
              <a:defRPr sz="1400">
                <a:solidFill>
                  <a:srgbClr val="3B3735"/>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buFontTx/>
              <a:buNone/>
            </a:pPr>
            <a:r>
              <a:rPr lang="de-DE" altLang="de-DE" sz="1400" b="0">
                <a:solidFill>
                  <a:schemeClr val="tx1"/>
                </a:solidFill>
              </a:rPr>
              <a:t>E-Niveau der ISS</a:t>
            </a:r>
          </a:p>
        </p:txBody>
      </p:sp>
      <p:sp>
        <p:nvSpPr>
          <p:cNvPr id="20" name="Textfeld 19"/>
          <p:cNvSpPr txBox="1">
            <a:spLocks noChangeArrowheads="1"/>
          </p:cNvSpPr>
          <p:nvPr/>
        </p:nvSpPr>
        <p:spPr bwMode="auto">
          <a:xfrm>
            <a:off x="8564563" y="4400550"/>
            <a:ext cx="514350" cy="3397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Font typeface="Arial" panose="020B0604020202020204" pitchFamily="34" charset="0"/>
              <a:buChar char="•"/>
              <a:defRPr sz="1600" b="1">
                <a:solidFill>
                  <a:srgbClr val="3B3735"/>
                </a:solidFill>
                <a:latin typeface="Calibri" panose="020F0502020204030204" pitchFamily="34" charset="0"/>
              </a:defRPr>
            </a:lvl1pPr>
            <a:lvl2pPr marL="742950" indent="-285750">
              <a:buFont typeface="Arial" panose="020B0604020202020204" pitchFamily="34" charset="0"/>
              <a:buChar char="•"/>
              <a:defRPr sz="1400">
                <a:solidFill>
                  <a:srgbClr val="3B3735"/>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buFontTx/>
              <a:buNone/>
            </a:pPr>
            <a:r>
              <a:rPr lang="de-DE" altLang="de-DE">
                <a:solidFill>
                  <a:schemeClr val="tx1"/>
                </a:solidFill>
                <a:sym typeface="Webdings" panose="05030102010509060703" pitchFamily="18" charset="2"/>
              </a:rPr>
              <a:t></a:t>
            </a:r>
            <a:endParaRPr lang="de-DE" altLang="de-DE" b="0">
              <a:solidFill>
                <a:schemeClr val="tx1"/>
              </a:solidFill>
            </a:endParaRPr>
          </a:p>
        </p:txBody>
      </p:sp>
      <p:sp>
        <p:nvSpPr>
          <p:cNvPr id="21" name="Textfeld 20"/>
          <p:cNvSpPr txBox="1">
            <a:spLocks noChangeArrowheads="1"/>
          </p:cNvSpPr>
          <p:nvPr/>
        </p:nvSpPr>
        <p:spPr bwMode="auto">
          <a:xfrm>
            <a:off x="8439150" y="4794250"/>
            <a:ext cx="668338" cy="3079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Font typeface="Arial" panose="020B0604020202020204" pitchFamily="34" charset="0"/>
              <a:buChar char="•"/>
              <a:defRPr sz="1600" b="1">
                <a:solidFill>
                  <a:srgbClr val="3B3735"/>
                </a:solidFill>
                <a:latin typeface="Calibri" panose="020F0502020204030204" pitchFamily="34" charset="0"/>
              </a:defRPr>
            </a:lvl1pPr>
            <a:lvl2pPr marL="742950" indent="-285750">
              <a:buFont typeface="Arial" panose="020B0604020202020204" pitchFamily="34" charset="0"/>
              <a:buChar char="•"/>
              <a:defRPr sz="1400">
                <a:solidFill>
                  <a:srgbClr val="3B3735"/>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buFont typeface="Arial" panose="020B0604020202020204" pitchFamily="34" charset="0"/>
              <a:buNone/>
            </a:pPr>
            <a:r>
              <a:rPr lang="de-DE" altLang="de-DE" sz="1400">
                <a:solidFill>
                  <a:schemeClr val="tx1"/>
                </a:solidFill>
                <a:sym typeface="Webdings" panose="05030102010509060703" pitchFamily="18" charset="2"/>
              </a:rPr>
              <a:t></a:t>
            </a:r>
            <a:endParaRPr lang="de-DE" altLang="de-DE" sz="1400" b="0">
              <a:solidFill>
                <a:schemeClr val="tx1"/>
              </a:solidFill>
            </a:endParaRPr>
          </a:p>
        </p:txBody>
      </p:sp>
      <p:sp>
        <p:nvSpPr>
          <p:cNvPr id="22" name="Textfeld 21"/>
          <p:cNvSpPr txBox="1">
            <a:spLocks noChangeArrowheads="1"/>
          </p:cNvSpPr>
          <p:nvPr/>
        </p:nvSpPr>
        <p:spPr bwMode="auto">
          <a:xfrm>
            <a:off x="8410575" y="5202238"/>
            <a:ext cx="668338" cy="2619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Font typeface="Arial" panose="020B0604020202020204" pitchFamily="34" charset="0"/>
              <a:buChar char="•"/>
              <a:defRPr sz="1600" b="1">
                <a:solidFill>
                  <a:srgbClr val="3B3735"/>
                </a:solidFill>
                <a:latin typeface="Calibri" panose="020F0502020204030204" pitchFamily="34" charset="0"/>
              </a:defRPr>
            </a:lvl1pPr>
            <a:lvl2pPr marL="742950" indent="-285750">
              <a:buFont typeface="Arial" panose="020B0604020202020204" pitchFamily="34" charset="0"/>
              <a:buChar char="•"/>
              <a:defRPr sz="1400">
                <a:solidFill>
                  <a:srgbClr val="3B3735"/>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buFont typeface="Arial" panose="020B0604020202020204" pitchFamily="34" charset="0"/>
              <a:buNone/>
            </a:pPr>
            <a:r>
              <a:rPr lang="de-DE" altLang="de-DE" sz="1100">
                <a:solidFill>
                  <a:schemeClr val="tx1"/>
                </a:solidFill>
                <a:sym typeface="Webdings" panose="05030102010509060703" pitchFamily="18" charset="2"/>
              </a:rPr>
              <a:t></a:t>
            </a:r>
            <a:endParaRPr lang="de-DE" altLang="de-DE" sz="1100" b="0">
              <a:solidFill>
                <a:schemeClr val="tx1"/>
              </a:solidFill>
            </a:endParaRPr>
          </a:p>
        </p:txBody>
      </p:sp>
      <p:sp>
        <p:nvSpPr>
          <p:cNvPr id="23" name="Textfeld 22"/>
          <p:cNvSpPr txBox="1">
            <a:spLocks noChangeArrowheads="1"/>
          </p:cNvSpPr>
          <p:nvPr/>
        </p:nvSpPr>
        <p:spPr bwMode="auto">
          <a:xfrm>
            <a:off x="7069138" y="5186363"/>
            <a:ext cx="14684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buFont typeface="Arial" panose="020B0604020202020204" pitchFamily="34" charset="0"/>
              <a:buChar char="•"/>
              <a:defRPr sz="1600" b="1">
                <a:solidFill>
                  <a:srgbClr val="3B3735"/>
                </a:solidFill>
                <a:latin typeface="Calibri" panose="020F0502020204030204" pitchFamily="34" charset="0"/>
              </a:defRPr>
            </a:lvl1pPr>
            <a:lvl2pPr marL="742950" indent="-285750">
              <a:buFont typeface="Arial" panose="020B0604020202020204" pitchFamily="34" charset="0"/>
              <a:buChar char="•"/>
              <a:defRPr sz="1400">
                <a:solidFill>
                  <a:srgbClr val="3B3735"/>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buFontTx/>
              <a:buNone/>
            </a:pPr>
            <a:r>
              <a:rPr lang="de-DE" altLang="de-DE" sz="1400" b="0">
                <a:solidFill>
                  <a:schemeClr val="tx1"/>
                </a:solidFill>
              </a:rPr>
              <a:t>Gymnasialniveau</a:t>
            </a:r>
          </a:p>
        </p:txBody>
      </p:sp>
      <p:sp>
        <p:nvSpPr>
          <p:cNvPr id="6" name="Rechteck 5"/>
          <p:cNvSpPr/>
          <p:nvPr/>
        </p:nvSpPr>
        <p:spPr>
          <a:xfrm>
            <a:off x="1019175" y="3327400"/>
            <a:ext cx="6145213" cy="1479550"/>
          </a:xfrm>
          <a:prstGeom prst="rect">
            <a:avLst/>
          </a:prstGeom>
          <a:solidFill>
            <a:schemeClr val="bg1">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de-DE"/>
          </a:p>
        </p:txBody>
      </p:sp>
      <p:cxnSp>
        <p:nvCxnSpPr>
          <p:cNvPr id="3" name="Gerade Verbindung mit Pfeil 2"/>
          <p:cNvCxnSpPr/>
          <p:nvPr/>
        </p:nvCxnSpPr>
        <p:spPr>
          <a:xfrm>
            <a:off x="4643438" y="2852738"/>
            <a:ext cx="1873250" cy="41275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pic>
        <p:nvPicPr>
          <p:cNvPr id="7" name="Audio 6">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18500" y="6032500"/>
            <a:ext cx="609600" cy="609600"/>
          </a:xfrm>
          <a:prstGeom prst="rect">
            <a:avLst/>
          </a:prstGeom>
        </p:spPr>
      </p:pic>
    </p:spTree>
    <p:custDataLst>
      <p:tags r:id="rId1"/>
    </p:custDataLst>
  </p:cSld>
  <p:clrMapOvr>
    <a:masterClrMapping/>
  </p:clrMapOvr>
  <p:transition spd="slow" advTm="68088"/>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6"/>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2"/>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0"/>
                                        </p:tgtEl>
                                        <p:attrNameLst>
                                          <p:attrName>style.visibility</p:attrName>
                                        </p:attrNameLst>
                                      </p:cBhvr>
                                      <p:to>
                                        <p:strVal val="visible"/>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3"/>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7" fill="hold" display="0">
                  <p:stCondLst>
                    <p:cond delay="indefinite"/>
                  </p:stCondLst>
                  <p:endCondLst>
                    <p:cond evt="onStopAudio" delay="0">
                      <p:tgtEl>
                        <p:sldTgt/>
                      </p:tgtEl>
                    </p:cond>
                  </p:endCondLst>
                </p:cTn>
                <p:tgtEl>
                  <p:spTgt spid="7"/>
                </p:tgtEl>
              </p:cMediaNode>
            </p:audio>
          </p:childTnLst>
        </p:cTn>
      </p:par>
    </p:tnLst>
    <p:bldLst>
      <p:bldP spid="42" grpId="0"/>
      <p:bldP spid="47" grpId="0"/>
      <p:bldP spid="2" grpId="0"/>
      <p:bldP spid="18" grpId="0"/>
      <p:bldP spid="20" grpId="0" animBg="1"/>
      <p:bldP spid="21" grpId="0" animBg="1"/>
      <p:bldP spid="22" grpId="0" animBg="1"/>
      <p:bldP spid="23" grpId="0"/>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Datumsplatzhalter 2"/>
          <p:cNvSpPr>
            <a:spLocks noGrp="1"/>
          </p:cNvSpPr>
          <p:nvPr>
            <p:ph type="dt" sz="quarter" idx="14"/>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E3AF3411-FBEB-46A7-A9AA-AE3DED734EB9}" type="datetime1">
              <a:rPr lang="de-DE" altLang="de-DE" smtClean="0">
                <a:solidFill>
                  <a:srgbClr val="898989"/>
                </a:solidFill>
              </a:rPr>
              <a:pPr fontAlgn="base">
                <a:spcBef>
                  <a:spcPct val="0"/>
                </a:spcBef>
                <a:spcAft>
                  <a:spcPct val="0"/>
                </a:spcAft>
                <a:defRPr/>
              </a:pPr>
              <a:t>25.03.2015</a:t>
            </a:fld>
            <a:endParaRPr lang="de-DE" altLang="de-DE" smtClean="0">
              <a:solidFill>
                <a:srgbClr val="898989"/>
              </a:solidFill>
            </a:endParaRPr>
          </a:p>
        </p:txBody>
      </p:sp>
      <p:sp>
        <p:nvSpPr>
          <p:cNvPr id="36867" name="Foliennummernplatzhalter 4"/>
          <p:cNvSpPr>
            <a:spLocks noGrp="1"/>
          </p:cNvSpPr>
          <p:nvPr>
            <p:ph type="sldNum" sz="quarter" idx="16"/>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buFont typeface="Arial" panose="020B0604020202020204" pitchFamily="34" charset="0"/>
              <a:buChar char="•"/>
              <a:defRPr sz="1600" b="1">
                <a:solidFill>
                  <a:srgbClr val="3B3735"/>
                </a:solidFill>
                <a:latin typeface="Calibri" panose="020F0502020204030204" pitchFamily="34" charset="0"/>
              </a:defRPr>
            </a:lvl1pPr>
            <a:lvl2pPr marL="742950" indent="-285750">
              <a:buFont typeface="Arial" panose="020B0604020202020204" pitchFamily="34" charset="0"/>
              <a:buChar char="•"/>
              <a:defRPr sz="1400">
                <a:solidFill>
                  <a:srgbClr val="3B3735"/>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buFontTx/>
              <a:buNone/>
            </a:pPr>
            <a:r>
              <a:rPr lang="de-DE" altLang="de-DE" sz="900" b="0">
                <a:solidFill>
                  <a:srgbClr val="898989"/>
                </a:solidFill>
              </a:rPr>
              <a:t> Seite </a:t>
            </a:r>
            <a:fld id="{1FB10630-3761-4DD0-B88C-0BD972068037}" type="slidenum">
              <a:rPr lang="de-DE" altLang="de-DE" sz="900" b="0">
                <a:solidFill>
                  <a:srgbClr val="898989"/>
                </a:solidFill>
              </a:rPr>
              <a:pPr>
                <a:buFontTx/>
                <a:buNone/>
              </a:pPr>
              <a:t>14</a:t>
            </a:fld>
            <a:endParaRPr lang="de-DE" altLang="de-DE" sz="900" b="0">
              <a:solidFill>
                <a:srgbClr val="898989"/>
              </a:solidFill>
            </a:endParaRPr>
          </a:p>
        </p:txBody>
      </p:sp>
      <p:sp>
        <p:nvSpPr>
          <p:cNvPr id="36868" name="Titel 5"/>
          <p:cNvSpPr>
            <a:spLocks noGrp="1"/>
          </p:cNvSpPr>
          <p:nvPr>
            <p:ph type="title"/>
          </p:nvPr>
        </p:nvSpPr>
        <p:spPr/>
        <p:txBody>
          <a:bodyPr/>
          <a:lstStyle/>
          <a:p>
            <a:pPr eaLnBrk="1" hangingPunct="1"/>
            <a:r>
              <a:rPr lang="de-DE" altLang="de-DE" smtClean="0"/>
              <a:t>Auf der Grundlage der Standards des RLP 1-10 kann die Grundschule in Zukunft am Ende der Jahrgangsstufe 6 (bzw. 4) präzisere Aussagen darüber treffen, welche Übergangsentscheidung für ein Kind sinnvoll und möglich wäre</a:t>
            </a:r>
          </a:p>
        </p:txBody>
      </p:sp>
      <p:sp>
        <p:nvSpPr>
          <p:cNvPr id="36869" name="Inhaltsplatzhalter 6"/>
          <p:cNvSpPr>
            <a:spLocks noGrp="1"/>
          </p:cNvSpPr>
          <p:nvPr>
            <p:ph sz="quarter" idx="13"/>
          </p:nvPr>
        </p:nvSpPr>
        <p:spPr>
          <a:xfrm>
            <a:off x="430213" y="250825"/>
            <a:ext cx="5764212" cy="276225"/>
          </a:xfrm>
        </p:spPr>
        <p:txBody>
          <a:bodyPr/>
          <a:lstStyle/>
          <a:p>
            <a:pPr eaLnBrk="1" hangingPunct="1"/>
            <a:endParaRPr lang="de-DE" altLang="de-DE" smtClean="0"/>
          </a:p>
        </p:txBody>
      </p:sp>
      <p:sp>
        <p:nvSpPr>
          <p:cNvPr id="32775" name="Textfeld 1"/>
          <p:cNvSpPr txBox="1">
            <a:spLocks noChangeArrowheads="1"/>
          </p:cNvSpPr>
          <p:nvPr/>
        </p:nvSpPr>
        <p:spPr bwMode="auto">
          <a:xfrm>
            <a:off x="4677916" y="5305426"/>
            <a:ext cx="1296957" cy="923330"/>
          </a:xfrm>
          <a:prstGeom prst="rect">
            <a:avLst/>
          </a:prstGeom>
          <a:gradFill flip="none" rotWithShape="1">
            <a:gsLst>
              <a:gs pos="0">
                <a:srgbClr val="FF0000"/>
              </a:gs>
              <a:gs pos="63000">
                <a:srgbClr val="FF0000"/>
              </a:gs>
              <a:gs pos="89000">
                <a:srgbClr val="7030A0"/>
              </a:gs>
            </a:gsLst>
            <a:lin ang="0" scaled="1"/>
            <a:tileRect/>
          </a:gradFill>
          <a:ln>
            <a:noFill/>
          </a:ln>
          <a:effectLst>
            <a:outerShdw blurRad="50800" dist="38100" dir="2700000" algn="tl" rotWithShape="0">
              <a:prstClr val="black">
                <a:alpha val="40000"/>
              </a:prstClr>
            </a:outerShdw>
          </a:effectLst>
          <a:scene3d>
            <a:camera prst="orthographicFront"/>
            <a:lightRig rig="threePt" dir="t"/>
          </a:scene3d>
          <a:sp3d prstMaterial="matte">
            <a:bevelT/>
          </a:sp3d>
        </p:spPr>
        <p:txBody>
          <a:bodyPr wrap="none">
            <a:spAutoFit/>
          </a:bodyPr>
          <a:lstStyle>
            <a:lvl1pPr eaLnBrk="0" hangingPunct="0">
              <a:buFont typeface="Arial" charset="0"/>
              <a:buChar char="•"/>
              <a:defRPr sz="1600" b="1">
                <a:solidFill>
                  <a:srgbClr val="3B3735"/>
                </a:solidFill>
                <a:latin typeface="Calibri" pitchFamily="34" charset="0"/>
              </a:defRPr>
            </a:lvl1pPr>
            <a:lvl2pPr marL="742950" indent="-285750" eaLnBrk="0" hangingPunct="0">
              <a:buFont typeface="Arial" charset="0"/>
              <a:buChar char="•"/>
              <a:defRPr sz="1400">
                <a:solidFill>
                  <a:srgbClr val="3B3735"/>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buFontTx/>
              <a:buNone/>
              <a:defRPr/>
            </a:pPr>
            <a:endParaRPr lang="de-DE" altLang="de-DE" sz="1800" b="0" dirty="0" smtClean="0">
              <a:solidFill>
                <a:schemeClr val="tx1"/>
              </a:solidFill>
              <a:cs typeface="Arial" charset="0"/>
            </a:endParaRPr>
          </a:p>
          <a:p>
            <a:pPr algn="ctr" eaLnBrk="1" hangingPunct="1">
              <a:buFontTx/>
              <a:buNone/>
              <a:defRPr/>
            </a:pPr>
            <a:r>
              <a:rPr lang="de-DE" altLang="de-DE" sz="1800" b="0" dirty="0" smtClean="0">
                <a:solidFill>
                  <a:schemeClr val="tx1"/>
                </a:solidFill>
                <a:cs typeface="Arial" charset="0"/>
              </a:rPr>
              <a:t>Gymnasium</a:t>
            </a:r>
          </a:p>
          <a:p>
            <a:pPr algn="ctr" eaLnBrk="1" hangingPunct="1">
              <a:buFontTx/>
              <a:buNone/>
              <a:defRPr/>
            </a:pPr>
            <a:endParaRPr lang="de-DE" altLang="de-DE" sz="1800" b="0" dirty="0" smtClean="0">
              <a:solidFill>
                <a:schemeClr val="tx1"/>
              </a:solidFill>
              <a:cs typeface="Arial" charset="0"/>
            </a:endParaRPr>
          </a:p>
        </p:txBody>
      </p:sp>
      <p:sp>
        <p:nvSpPr>
          <p:cNvPr id="10" name="Textfeld 1"/>
          <p:cNvSpPr txBox="1">
            <a:spLocks noChangeArrowheads="1"/>
          </p:cNvSpPr>
          <p:nvPr/>
        </p:nvSpPr>
        <p:spPr bwMode="auto">
          <a:xfrm>
            <a:off x="3458678" y="5305427"/>
            <a:ext cx="1200188" cy="923330"/>
          </a:xfrm>
          <a:prstGeom prst="rect">
            <a:avLst/>
          </a:prstGeom>
          <a:gradFill>
            <a:gsLst>
              <a:gs pos="0">
                <a:srgbClr val="FFC000"/>
              </a:gs>
              <a:gs pos="16000">
                <a:srgbClr val="FF0000"/>
              </a:gs>
              <a:gs pos="96000">
                <a:srgbClr val="7030A0"/>
              </a:gs>
              <a:gs pos="90000">
                <a:srgbClr val="FF0000"/>
              </a:gs>
            </a:gsLst>
            <a:lin ang="0" scaled="1"/>
          </a:gradFill>
          <a:ln>
            <a:noFill/>
          </a:ln>
          <a:effectLst>
            <a:outerShdw blurRad="50800" dist="38100" dir="2700000" algn="tl" rotWithShape="0">
              <a:prstClr val="black">
                <a:alpha val="40000"/>
              </a:prstClr>
            </a:outerShdw>
          </a:effectLst>
          <a:scene3d>
            <a:camera prst="orthographicFront"/>
            <a:lightRig rig="threePt" dir="t"/>
          </a:scene3d>
          <a:sp3d>
            <a:bevelT/>
          </a:sp3d>
        </p:spPr>
        <p:txBody>
          <a:bodyPr>
            <a:spAutoFit/>
          </a:bodyPr>
          <a:lstStyle>
            <a:lvl1pPr eaLnBrk="0" hangingPunct="0">
              <a:buFont typeface="Arial" charset="0"/>
              <a:buChar char="•"/>
              <a:defRPr sz="1600" b="1">
                <a:solidFill>
                  <a:srgbClr val="3B3735"/>
                </a:solidFill>
                <a:latin typeface="Calibri" pitchFamily="34" charset="0"/>
              </a:defRPr>
            </a:lvl1pPr>
            <a:lvl2pPr marL="742950" indent="-285750" eaLnBrk="0" hangingPunct="0">
              <a:buFont typeface="Arial" charset="0"/>
              <a:buChar char="•"/>
              <a:defRPr sz="1400">
                <a:solidFill>
                  <a:srgbClr val="3B3735"/>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buFontTx/>
              <a:buNone/>
              <a:defRPr/>
            </a:pPr>
            <a:endParaRPr lang="de-DE" altLang="de-DE" sz="1800" b="0" dirty="0">
              <a:solidFill>
                <a:schemeClr val="tx1"/>
              </a:solidFill>
              <a:cs typeface="Arial" charset="0"/>
            </a:endParaRPr>
          </a:p>
          <a:p>
            <a:pPr algn="ctr" eaLnBrk="1" hangingPunct="1">
              <a:buFont typeface="Arial" charset="0"/>
              <a:buNone/>
              <a:defRPr/>
            </a:pPr>
            <a:r>
              <a:rPr lang="de-DE" altLang="de-DE" sz="1800" b="0" dirty="0">
                <a:solidFill>
                  <a:schemeClr val="tx1"/>
                </a:solidFill>
                <a:cs typeface="Arial" charset="0"/>
              </a:rPr>
              <a:t>ISS</a:t>
            </a:r>
          </a:p>
          <a:p>
            <a:pPr algn="ctr" eaLnBrk="1" hangingPunct="1">
              <a:buFontTx/>
              <a:buNone/>
              <a:defRPr/>
            </a:pPr>
            <a:endParaRPr lang="de-DE" altLang="de-DE" sz="1800" b="0" dirty="0" smtClean="0">
              <a:solidFill>
                <a:schemeClr val="tx1"/>
              </a:solidFill>
              <a:cs typeface="Arial" charset="0"/>
            </a:endParaRPr>
          </a:p>
        </p:txBody>
      </p:sp>
      <p:sp>
        <p:nvSpPr>
          <p:cNvPr id="15" name="Textfeld 1"/>
          <p:cNvSpPr txBox="1">
            <a:spLocks noChangeArrowheads="1"/>
          </p:cNvSpPr>
          <p:nvPr/>
        </p:nvSpPr>
        <p:spPr bwMode="auto">
          <a:xfrm>
            <a:off x="899592" y="5305427"/>
            <a:ext cx="2528423" cy="923330"/>
          </a:xfrm>
          <a:prstGeom prst="rect">
            <a:avLst/>
          </a:prstGeom>
          <a:gradFill>
            <a:gsLst>
              <a:gs pos="833">
                <a:srgbClr val="FFFF00"/>
              </a:gs>
              <a:gs pos="52000">
                <a:srgbClr val="FFC000"/>
              </a:gs>
              <a:gs pos="100000">
                <a:srgbClr val="F6960A"/>
              </a:gs>
            </a:gsLst>
            <a:lin ang="0" scaled="1"/>
          </a:gradFill>
          <a:ln>
            <a:noFill/>
          </a:ln>
          <a:effectLst>
            <a:outerShdw blurRad="50800" dist="38100" dir="2700000" algn="tl" rotWithShape="0">
              <a:prstClr val="black">
                <a:alpha val="40000"/>
              </a:prstClr>
            </a:outerShdw>
          </a:effectLst>
          <a:scene3d>
            <a:camera prst="orthographicFront"/>
            <a:lightRig rig="threePt" dir="t"/>
          </a:scene3d>
          <a:sp3d>
            <a:bevelT/>
          </a:sp3d>
        </p:spPr>
        <p:txBody>
          <a:bodyPr>
            <a:spAutoFit/>
          </a:bodyPr>
          <a:lstStyle>
            <a:lvl1pPr eaLnBrk="0" hangingPunct="0">
              <a:buFont typeface="Arial" charset="0"/>
              <a:buChar char="•"/>
              <a:defRPr sz="1600" b="1">
                <a:solidFill>
                  <a:srgbClr val="3B3735"/>
                </a:solidFill>
                <a:latin typeface="Calibri" pitchFamily="34" charset="0"/>
              </a:defRPr>
            </a:lvl1pPr>
            <a:lvl2pPr marL="742950" indent="-285750" eaLnBrk="0" hangingPunct="0">
              <a:buFont typeface="Arial" charset="0"/>
              <a:buChar char="•"/>
              <a:defRPr sz="1400">
                <a:solidFill>
                  <a:srgbClr val="3B3735"/>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buFontTx/>
              <a:buNone/>
              <a:defRPr/>
            </a:pPr>
            <a:r>
              <a:rPr lang="de-DE" altLang="de-DE" sz="1800" b="0" dirty="0" smtClean="0">
                <a:solidFill>
                  <a:schemeClr val="tx1"/>
                </a:solidFill>
                <a:cs typeface="Arial" charset="0"/>
              </a:rPr>
              <a:t>Schule mit Förderschwerpunkt Lernen ?</a:t>
            </a:r>
          </a:p>
        </p:txBody>
      </p:sp>
      <p:pic>
        <p:nvPicPr>
          <p:cNvPr id="36879" name="Picture 2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7663" y="2695575"/>
            <a:ext cx="7177087" cy="18526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Fußzeilenplatzhalter 5"/>
          <p:cNvSpPr>
            <a:spLocks noGrp="1"/>
          </p:cNvSpPr>
          <p:nvPr>
            <p:ph type="ftr" sz="quarter" idx="15"/>
          </p:nvPr>
        </p:nvSpPr>
        <p:spPr/>
        <p:txBody>
          <a:bodyPr/>
          <a:lstStyle/>
          <a:p>
            <a:pPr>
              <a:defRPr/>
            </a:pPr>
            <a:r>
              <a:rPr lang="de-DE">
                <a:solidFill>
                  <a:prstClr val="black">
                    <a:tint val="75000"/>
                  </a:prstClr>
                </a:solidFill>
              </a:rPr>
              <a:t>Senatsverwaltung für Bildung, Jugend und Wissenschaft, Birgit Kölle,  II B 2</a:t>
            </a:r>
          </a:p>
        </p:txBody>
      </p:sp>
      <p:pic>
        <p:nvPicPr>
          <p:cNvPr id="36881" name="Picture 10"/>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7663" y="2709863"/>
            <a:ext cx="4330700" cy="18716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Rechteck 16"/>
          <p:cNvSpPr/>
          <p:nvPr/>
        </p:nvSpPr>
        <p:spPr>
          <a:xfrm>
            <a:off x="2554288" y="4267200"/>
            <a:ext cx="668337" cy="261938"/>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hangingPunct="1">
              <a:defRPr/>
            </a:pPr>
            <a:endParaRPr lang="de-DE"/>
          </a:p>
        </p:txBody>
      </p:sp>
      <p:sp>
        <p:nvSpPr>
          <p:cNvPr id="14" name="Rechteck 13"/>
          <p:cNvSpPr/>
          <p:nvPr/>
        </p:nvSpPr>
        <p:spPr>
          <a:xfrm>
            <a:off x="355600" y="3022600"/>
            <a:ext cx="4265613" cy="598488"/>
          </a:xfrm>
          <a:prstGeom prst="rect">
            <a:avLst/>
          </a:prstGeom>
          <a:noFill/>
          <a:ln w="38100">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hangingPunct="1">
              <a:defRPr/>
            </a:pPr>
            <a:endParaRPr lang="de-DE"/>
          </a:p>
        </p:txBody>
      </p:sp>
      <p:sp>
        <p:nvSpPr>
          <p:cNvPr id="8" name="Rechteck 7"/>
          <p:cNvSpPr/>
          <p:nvPr/>
        </p:nvSpPr>
        <p:spPr>
          <a:xfrm>
            <a:off x="3951288" y="4267200"/>
            <a:ext cx="668337" cy="261938"/>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hangingPunct="1">
              <a:defRPr/>
            </a:pPr>
            <a:endParaRPr lang="de-DE"/>
          </a:p>
        </p:txBody>
      </p:sp>
      <p:sp>
        <p:nvSpPr>
          <p:cNvPr id="18" name="Rechteck 17"/>
          <p:cNvSpPr/>
          <p:nvPr/>
        </p:nvSpPr>
        <p:spPr>
          <a:xfrm>
            <a:off x="4287838" y="4003675"/>
            <a:ext cx="358775" cy="147638"/>
          </a:xfrm>
          <a:prstGeom prst="rect">
            <a:avLst/>
          </a:prstGeom>
          <a:gradFill flip="none" rotWithShape="1">
            <a:gsLst>
              <a:gs pos="100000">
                <a:srgbClr val="91257B"/>
              </a:gs>
              <a:gs pos="0">
                <a:srgbClr val="FF0000"/>
              </a:gs>
              <a:gs pos="63000">
                <a:srgbClr val="FF0000"/>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de-DE"/>
          </a:p>
        </p:txBody>
      </p:sp>
      <p:sp>
        <p:nvSpPr>
          <p:cNvPr id="13" name="Rechteck 12"/>
          <p:cNvSpPr/>
          <p:nvPr/>
        </p:nvSpPr>
        <p:spPr>
          <a:xfrm>
            <a:off x="3952875" y="3300413"/>
            <a:ext cx="668338" cy="955675"/>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hangingPunct="1">
              <a:defRPr/>
            </a:pPr>
            <a:endParaRPr lang="de-DE"/>
          </a:p>
        </p:txBody>
      </p:sp>
      <p:sp>
        <p:nvSpPr>
          <p:cNvPr id="2" name="Rechteck 1"/>
          <p:cNvSpPr/>
          <p:nvPr/>
        </p:nvSpPr>
        <p:spPr>
          <a:xfrm>
            <a:off x="3995738" y="4292600"/>
            <a:ext cx="144462" cy="144463"/>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de-DE"/>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318500" y="6032500"/>
            <a:ext cx="609600" cy="609600"/>
          </a:xfrm>
          <a:prstGeom prst="rect">
            <a:avLst/>
          </a:prstGeom>
        </p:spPr>
      </p:pic>
    </p:spTree>
    <p:custDataLst>
      <p:tags r:id="rId1"/>
    </p:custDataLst>
  </p:cSld>
  <p:clrMapOvr>
    <a:masterClrMapping/>
  </p:clrMapOvr>
  <p:transition spd="slow" advTm="5161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277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4"/>
                </p:tgtEl>
              </p:cMediaNode>
            </p:audio>
          </p:childTnLst>
        </p:cTn>
      </p:par>
    </p:tnLst>
    <p:bldLst>
      <p:bldP spid="17" grpId="0" animBg="1"/>
      <p:bldP spid="14" grpId="0" animBg="1"/>
      <p:bldP spid="8" grpId="0" animBg="1"/>
      <p:bldP spid="1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6"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60425" y="3711575"/>
            <a:ext cx="2197100" cy="18049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Datumsplatzhalter 6"/>
          <p:cNvSpPr>
            <a:spLocks noGrp="1"/>
          </p:cNvSpPr>
          <p:nvPr>
            <p:ph type="dt" sz="quarter" idx="10"/>
          </p:nvPr>
        </p:nvSpPr>
        <p:spPr/>
        <p:txBody>
          <a:bodyPr/>
          <a:lstStyle/>
          <a:p>
            <a:pPr>
              <a:defRPr/>
            </a:pPr>
            <a:fld id="{ABA59354-77FA-448F-8287-90FA1EA068B4}" type="datetime1">
              <a:rPr lang="de-DE">
                <a:solidFill>
                  <a:schemeClr val="tx1"/>
                </a:solidFill>
              </a:rPr>
              <a:pPr>
                <a:defRPr/>
              </a:pPr>
              <a:t>25.03.2015</a:t>
            </a:fld>
            <a:endParaRPr lang="de-DE" dirty="0">
              <a:solidFill>
                <a:schemeClr val="tx1"/>
              </a:solidFill>
            </a:endParaRPr>
          </a:p>
        </p:txBody>
      </p:sp>
      <p:sp>
        <p:nvSpPr>
          <p:cNvPr id="8" name="Fußzeilenplatzhalter 7"/>
          <p:cNvSpPr>
            <a:spLocks noGrp="1"/>
          </p:cNvSpPr>
          <p:nvPr>
            <p:ph type="ftr" sz="quarter" idx="11"/>
          </p:nvPr>
        </p:nvSpPr>
        <p:spPr/>
        <p:txBody>
          <a:bodyPr/>
          <a:lstStyle/>
          <a:p>
            <a:pPr>
              <a:defRPr/>
            </a:pPr>
            <a:r>
              <a:rPr lang="de-DE" dirty="0">
                <a:solidFill>
                  <a:schemeClr val="tx1"/>
                </a:solidFill>
              </a:rPr>
              <a:t>Senatsverwaltung für Bildung, Jugend und Wissenschaft, Birgit Kölle,  II B 2</a:t>
            </a:r>
          </a:p>
        </p:txBody>
      </p:sp>
      <p:sp>
        <p:nvSpPr>
          <p:cNvPr id="41989" name="Foliennummernplatzhalter 9"/>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buFont typeface="Arial" panose="020B0604020202020204" pitchFamily="34" charset="0"/>
              <a:buChar char="•"/>
              <a:defRPr sz="1600" b="1">
                <a:solidFill>
                  <a:srgbClr val="3B3735"/>
                </a:solidFill>
                <a:latin typeface="Calibri" panose="020F0502020204030204" pitchFamily="34" charset="0"/>
              </a:defRPr>
            </a:lvl1pPr>
            <a:lvl2pPr marL="742950" indent="-285750">
              <a:buFont typeface="Arial" panose="020B0604020202020204" pitchFamily="34" charset="0"/>
              <a:buChar char="•"/>
              <a:defRPr sz="1400">
                <a:solidFill>
                  <a:srgbClr val="3B3735"/>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buFontTx/>
              <a:buNone/>
            </a:pPr>
            <a:r>
              <a:rPr lang="de-DE" altLang="de-DE" sz="900" b="0">
                <a:solidFill>
                  <a:srgbClr val="898989"/>
                </a:solidFill>
              </a:rPr>
              <a:t> </a:t>
            </a:r>
            <a:r>
              <a:rPr lang="de-DE" altLang="de-DE" sz="900" b="0">
                <a:solidFill>
                  <a:schemeClr val="tx1"/>
                </a:solidFill>
              </a:rPr>
              <a:t>Seite </a:t>
            </a:r>
            <a:fld id="{5805B81C-B9E0-48AE-8EFC-30917464532A}" type="slidenum">
              <a:rPr lang="de-DE" altLang="de-DE" sz="900" b="0">
                <a:solidFill>
                  <a:schemeClr val="tx1"/>
                </a:solidFill>
              </a:rPr>
              <a:pPr>
                <a:buFontTx/>
                <a:buNone/>
              </a:pPr>
              <a:t>15</a:t>
            </a:fld>
            <a:endParaRPr lang="de-DE" altLang="de-DE" sz="900" b="0">
              <a:solidFill>
                <a:schemeClr val="tx1"/>
              </a:solidFill>
            </a:endParaRPr>
          </a:p>
        </p:txBody>
      </p:sp>
      <p:pic>
        <p:nvPicPr>
          <p:cNvPr id="41990"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84463" y="2178050"/>
            <a:ext cx="3790950" cy="12874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Textfeld 10"/>
          <p:cNvSpPr txBox="1"/>
          <p:nvPr/>
        </p:nvSpPr>
        <p:spPr>
          <a:xfrm>
            <a:off x="3635375" y="4673600"/>
            <a:ext cx="3798888" cy="358775"/>
          </a:xfrm>
          <a:prstGeom prst="rect">
            <a:avLst/>
          </a:prstGeom>
          <a:noFill/>
        </p:spPr>
        <p:txBody>
          <a:bodyPr wrap="none">
            <a:spAutoFit/>
          </a:bodyPr>
          <a:lstStyle/>
          <a:p>
            <a:pPr eaLnBrk="1" hangingPunct="1">
              <a:defRPr/>
            </a:pPr>
            <a:r>
              <a:rPr lang="de-DE" i="1" dirty="0">
                <a:cs typeface="Arial" charset="0"/>
              </a:rPr>
              <a:t>Standards beschreiben </a:t>
            </a:r>
            <a:r>
              <a:rPr lang="de-DE" b="1" dirty="0">
                <a:solidFill>
                  <a:schemeClr val="accent6">
                    <a:lumMod val="75000"/>
                  </a:schemeClr>
                </a:solidFill>
                <a:cs typeface="Arial" charset="0"/>
              </a:rPr>
              <a:t>Anforderungen</a:t>
            </a:r>
          </a:p>
        </p:txBody>
      </p:sp>
      <p:sp>
        <p:nvSpPr>
          <p:cNvPr id="13" name="Textfeld 12"/>
          <p:cNvSpPr txBox="1"/>
          <p:nvPr/>
        </p:nvSpPr>
        <p:spPr>
          <a:xfrm>
            <a:off x="3635375" y="4953000"/>
            <a:ext cx="4367213" cy="358775"/>
          </a:xfrm>
          <a:prstGeom prst="rect">
            <a:avLst/>
          </a:prstGeom>
          <a:noFill/>
        </p:spPr>
        <p:txBody>
          <a:bodyPr wrap="none">
            <a:spAutoFit/>
          </a:bodyPr>
          <a:lstStyle/>
          <a:p>
            <a:pPr eaLnBrk="1" hangingPunct="1">
              <a:defRPr/>
            </a:pPr>
            <a:r>
              <a:rPr lang="de-DE" dirty="0">
                <a:cs typeface="Arial" charset="0"/>
              </a:rPr>
              <a:t>auf dem Weg zu einem möglichen </a:t>
            </a:r>
            <a:r>
              <a:rPr lang="de-DE" b="1" dirty="0">
                <a:solidFill>
                  <a:schemeClr val="accent4">
                    <a:lumMod val="75000"/>
                  </a:schemeClr>
                </a:solidFill>
                <a:cs typeface="Arial" charset="0"/>
              </a:rPr>
              <a:t>Abschluss</a:t>
            </a:r>
          </a:p>
        </p:txBody>
      </p:sp>
      <p:cxnSp>
        <p:nvCxnSpPr>
          <p:cNvPr id="5" name="Gerade Verbindung 4"/>
          <p:cNvCxnSpPr/>
          <p:nvPr/>
        </p:nvCxnSpPr>
        <p:spPr>
          <a:xfrm>
            <a:off x="4140200" y="3533775"/>
            <a:ext cx="0" cy="1117600"/>
          </a:xfrm>
          <a:prstGeom prst="line">
            <a:avLst/>
          </a:prstGeom>
        </p:spPr>
        <p:style>
          <a:lnRef idx="2">
            <a:schemeClr val="accent1"/>
          </a:lnRef>
          <a:fillRef idx="0">
            <a:schemeClr val="accent1"/>
          </a:fillRef>
          <a:effectRef idx="1">
            <a:schemeClr val="accent1"/>
          </a:effectRef>
          <a:fontRef idx="minor">
            <a:schemeClr val="tx1"/>
          </a:fontRef>
        </p:style>
      </p:cxnSp>
      <p:cxnSp>
        <p:nvCxnSpPr>
          <p:cNvPr id="18" name="Gerade Verbindung 17"/>
          <p:cNvCxnSpPr/>
          <p:nvPr/>
        </p:nvCxnSpPr>
        <p:spPr>
          <a:xfrm>
            <a:off x="3419475" y="3533775"/>
            <a:ext cx="720725" cy="1117600"/>
          </a:xfrm>
          <a:prstGeom prst="line">
            <a:avLst/>
          </a:prstGeom>
        </p:spPr>
        <p:style>
          <a:lnRef idx="2">
            <a:schemeClr val="accent1"/>
          </a:lnRef>
          <a:fillRef idx="0">
            <a:schemeClr val="accent1"/>
          </a:fillRef>
          <a:effectRef idx="1">
            <a:schemeClr val="accent1"/>
          </a:effectRef>
          <a:fontRef idx="minor">
            <a:schemeClr val="tx1"/>
          </a:fontRef>
        </p:style>
      </p:cxnSp>
      <p:cxnSp>
        <p:nvCxnSpPr>
          <p:cNvPr id="20" name="Gerade Verbindung 19"/>
          <p:cNvCxnSpPr/>
          <p:nvPr/>
        </p:nvCxnSpPr>
        <p:spPr>
          <a:xfrm flipH="1">
            <a:off x="4140200" y="3533775"/>
            <a:ext cx="647700" cy="1117600"/>
          </a:xfrm>
          <a:prstGeom prst="line">
            <a:avLst/>
          </a:prstGeom>
        </p:spPr>
        <p:style>
          <a:lnRef idx="2">
            <a:schemeClr val="accent1"/>
          </a:lnRef>
          <a:fillRef idx="0">
            <a:schemeClr val="accent1"/>
          </a:fillRef>
          <a:effectRef idx="1">
            <a:schemeClr val="accent1"/>
          </a:effectRef>
          <a:fontRef idx="minor">
            <a:schemeClr val="tx1"/>
          </a:fontRef>
        </p:style>
      </p:cxnSp>
      <p:cxnSp>
        <p:nvCxnSpPr>
          <p:cNvPr id="23" name="Gerade Verbindung 22"/>
          <p:cNvCxnSpPr/>
          <p:nvPr/>
        </p:nvCxnSpPr>
        <p:spPr>
          <a:xfrm flipH="1">
            <a:off x="4140200" y="3533775"/>
            <a:ext cx="1152525" cy="1117600"/>
          </a:xfrm>
          <a:prstGeom prst="line">
            <a:avLst/>
          </a:prstGeom>
        </p:spPr>
        <p:style>
          <a:lnRef idx="2">
            <a:schemeClr val="accent1"/>
          </a:lnRef>
          <a:fillRef idx="0">
            <a:schemeClr val="accent1"/>
          </a:fillRef>
          <a:effectRef idx="1">
            <a:schemeClr val="accent1"/>
          </a:effectRef>
          <a:fontRef idx="minor">
            <a:schemeClr val="tx1"/>
          </a:fontRef>
        </p:style>
      </p:cxnSp>
      <p:cxnSp>
        <p:nvCxnSpPr>
          <p:cNvPr id="26" name="Gerade Verbindung 25"/>
          <p:cNvCxnSpPr/>
          <p:nvPr/>
        </p:nvCxnSpPr>
        <p:spPr>
          <a:xfrm flipH="1">
            <a:off x="4140200" y="3533775"/>
            <a:ext cx="1511300" cy="1117600"/>
          </a:xfrm>
          <a:prstGeom prst="line">
            <a:avLst/>
          </a:prstGeom>
        </p:spPr>
        <p:style>
          <a:lnRef idx="2">
            <a:schemeClr val="accent1"/>
          </a:lnRef>
          <a:fillRef idx="0">
            <a:schemeClr val="accent1"/>
          </a:fillRef>
          <a:effectRef idx="1">
            <a:schemeClr val="accent1"/>
          </a:effectRef>
          <a:fontRef idx="minor">
            <a:schemeClr val="tx1"/>
          </a:fontRef>
        </p:style>
      </p:cxnSp>
      <p:cxnSp>
        <p:nvCxnSpPr>
          <p:cNvPr id="29" name="Gerade Verbindung 28"/>
          <p:cNvCxnSpPr/>
          <p:nvPr/>
        </p:nvCxnSpPr>
        <p:spPr>
          <a:xfrm flipH="1">
            <a:off x="4140200" y="3533775"/>
            <a:ext cx="1871663" cy="1117600"/>
          </a:xfrm>
          <a:prstGeom prst="line">
            <a:avLst/>
          </a:prstGeom>
        </p:spPr>
        <p:style>
          <a:lnRef idx="2">
            <a:schemeClr val="accent1"/>
          </a:lnRef>
          <a:fillRef idx="0">
            <a:schemeClr val="accent1"/>
          </a:fillRef>
          <a:effectRef idx="1">
            <a:schemeClr val="accent1"/>
          </a:effectRef>
          <a:fontRef idx="minor">
            <a:schemeClr val="tx1"/>
          </a:fontRef>
        </p:style>
      </p:cxnSp>
      <p:cxnSp>
        <p:nvCxnSpPr>
          <p:cNvPr id="39" name="Gerade Verbindung 38"/>
          <p:cNvCxnSpPr/>
          <p:nvPr/>
        </p:nvCxnSpPr>
        <p:spPr>
          <a:xfrm>
            <a:off x="2916238" y="3533775"/>
            <a:ext cx="1223962" cy="1117600"/>
          </a:xfrm>
          <a:prstGeom prst="line">
            <a:avLst/>
          </a:prstGeom>
        </p:spPr>
        <p:style>
          <a:lnRef idx="2">
            <a:schemeClr val="accent1"/>
          </a:lnRef>
          <a:fillRef idx="0">
            <a:schemeClr val="accent1"/>
          </a:fillRef>
          <a:effectRef idx="1">
            <a:schemeClr val="accent1"/>
          </a:effectRef>
          <a:fontRef idx="minor">
            <a:schemeClr val="tx1"/>
          </a:fontRef>
        </p:style>
      </p:cxnSp>
      <p:cxnSp>
        <p:nvCxnSpPr>
          <p:cNvPr id="42" name="Gerade Verbindung 41"/>
          <p:cNvCxnSpPr/>
          <p:nvPr/>
        </p:nvCxnSpPr>
        <p:spPr>
          <a:xfrm flipV="1">
            <a:off x="3059113" y="4865688"/>
            <a:ext cx="649287" cy="80962"/>
          </a:xfrm>
          <a:prstGeom prst="line">
            <a:avLst/>
          </a:prstGeom>
        </p:spPr>
        <p:style>
          <a:lnRef idx="2">
            <a:schemeClr val="accent1"/>
          </a:lnRef>
          <a:fillRef idx="0">
            <a:schemeClr val="accent1"/>
          </a:fillRef>
          <a:effectRef idx="1">
            <a:schemeClr val="accent1"/>
          </a:effectRef>
          <a:fontRef idx="minor">
            <a:schemeClr val="tx1"/>
          </a:fontRef>
        </p:style>
      </p:cxnSp>
      <p:cxnSp>
        <p:nvCxnSpPr>
          <p:cNvPr id="43" name="Gerade Verbindung 42"/>
          <p:cNvCxnSpPr/>
          <p:nvPr/>
        </p:nvCxnSpPr>
        <p:spPr>
          <a:xfrm flipV="1">
            <a:off x="3059113" y="4870450"/>
            <a:ext cx="649287" cy="298450"/>
          </a:xfrm>
          <a:prstGeom prst="line">
            <a:avLst/>
          </a:prstGeom>
        </p:spPr>
        <p:style>
          <a:lnRef idx="2">
            <a:schemeClr val="accent1"/>
          </a:lnRef>
          <a:fillRef idx="0">
            <a:schemeClr val="accent1"/>
          </a:fillRef>
          <a:effectRef idx="1">
            <a:schemeClr val="accent1"/>
          </a:effectRef>
          <a:fontRef idx="minor">
            <a:schemeClr val="tx1"/>
          </a:fontRef>
        </p:style>
      </p:cxnSp>
      <p:cxnSp>
        <p:nvCxnSpPr>
          <p:cNvPr id="44" name="Gerade Verbindung 43"/>
          <p:cNvCxnSpPr/>
          <p:nvPr/>
        </p:nvCxnSpPr>
        <p:spPr>
          <a:xfrm>
            <a:off x="3059113" y="4813300"/>
            <a:ext cx="649287" cy="50800"/>
          </a:xfrm>
          <a:prstGeom prst="line">
            <a:avLst/>
          </a:prstGeom>
        </p:spPr>
        <p:style>
          <a:lnRef idx="2">
            <a:schemeClr val="accent1"/>
          </a:lnRef>
          <a:fillRef idx="0">
            <a:schemeClr val="accent1"/>
          </a:fillRef>
          <a:effectRef idx="1">
            <a:schemeClr val="accent1"/>
          </a:effectRef>
          <a:fontRef idx="minor">
            <a:schemeClr val="tx1"/>
          </a:fontRef>
        </p:style>
      </p:cxnSp>
      <p:cxnSp>
        <p:nvCxnSpPr>
          <p:cNvPr id="45" name="Gerade Verbindung 44"/>
          <p:cNvCxnSpPr>
            <a:endCxn id="11" idx="1"/>
          </p:cNvCxnSpPr>
          <p:nvPr/>
        </p:nvCxnSpPr>
        <p:spPr>
          <a:xfrm>
            <a:off x="3057525" y="4627563"/>
            <a:ext cx="577850" cy="223837"/>
          </a:xfrm>
          <a:prstGeom prst="line">
            <a:avLst/>
          </a:prstGeom>
        </p:spPr>
        <p:style>
          <a:lnRef idx="2">
            <a:schemeClr val="accent1"/>
          </a:lnRef>
          <a:fillRef idx="0">
            <a:schemeClr val="accent1"/>
          </a:fillRef>
          <a:effectRef idx="1">
            <a:schemeClr val="accent1"/>
          </a:effectRef>
          <a:fontRef idx="minor">
            <a:schemeClr val="tx1"/>
          </a:fontRef>
        </p:style>
      </p:cxnSp>
      <p:cxnSp>
        <p:nvCxnSpPr>
          <p:cNvPr id="46" name="Gerade Verbindung 45"/>
          <p:cNvCxnSpPr/>
          <p:nvPr/>
        </p:nvCxnSpPr>
        <p:spPr>
          <a:xfrm>
            <a:off x="3059113" y="4387850"/>
            <a:ext cx="649287" cy="469900"/>
          </a:xfrm>
          <a:prstGeom prst="line">
            <a:avLst/>
          </a:prstGeom>
        </p:spPr>
        <p:style>
          <a:lnRef idx="2">
            <a:schemeClr val="accent1"/>
          </a:lnRef>
          <a:fillRef idx="0">
            <a:schemeClr val="accent1"/>
          </a:fillRef>
          <a:effectRef idx="1">
            <a:schemeClr val="accent1"/>
          </a:effectRef>
          <a:fontRef idx="minor">
            <a:schemeClr val="tx1"/>
          </a:fontRef>
        </p:style>
      </p:cxnSp>
      <p:cxnSp>
        <p:nvCxnSpPr>
          <p:cNvPr id="47" name="Gerade Verbindung 46"/>
          <p:cNvCxnSpPr/>
          <p:nvPr/>
        </p:nvCxnSpPr>
        <p:spPr>
          <a:xfrm>
            <a:off x="3059113" y="4244975"/>
            <a:ext cx="649287" cy="611188"/>
          </a:xfrm>
          <a:prstGeom prst="line">
            <a:avLst/>
          </a:prstGeom>
        </p:spPr>
        <p:style>
          <a:lnRef idx="2">
            <a:schemeClr val="accent1"/>
          </a:lnRef>
          <a:fillRef idx="0">
            <a:schemeClr val="accent1"/>
          </a:fillRef>
          <a:effectRef idx="1">
            <a:schemeClr val="accent1"/>
          </a:effectRef>
          <a:fontRef idx="minor">
            <a:schemeClr val="tx1"/>
          </a:fontRef>
        </p:style>
      </p:cxnSp>
      <p:cxnSp>
        <p:nvCxnSpPr>
          <p:cNvPr id="48" name="Gerade Verbindung 47"/>
          <p:cNvCxnSpPr/>
          <p:nvPr/>
        </p:nvCxnSpPr>
        <p:spPr>
          <a:xfrm flipV="1">
            <a:off x="3059113" y="4873625"/>
            <a:ext cx="649287" cy="508000"/>
          </a:xfrm>
          <a:prstGeom prst="line">
            <a:avLst/>
          </a:prstGeom>
        </p:spPr>
        <p:style>
          <a:lnRef idx="2">
            <a:schemeClr val="accent1"/>
          </a:lnRef>
          <a:fillRef idx="0">
            <a:schemeClr val="accent1"/>
          </a:fillRef>
          <a:effectRef idx="1">
            <a:schemeClr val="accent1"/>
          </a:effectRef>
          <a:fontRef idx="minor">
            <a:schemeClr val="tx1"/>
          </a:fontRef>
        </p:style>
      </p:cxnSp>
      <p:cxnSp>
        <p:nvCxnSpPr>
          <p:cNvPr id="96" name="Gerade Verbindung 95"/>
          <p:cNvCxnSpPr/>
          <p:nvPr/>
        </p:nvCxnSpPr>
        <p:spPr>
          <a:xfrm>
            <a:off x="6443663" y="3540125"/>
            <a:ext cx="1081087" cy="1476375"/>
          </a:xfrm>
          <a:prstGeom prst="line">
            <a:avLst/>
          </a:prstGeom>
        </p:spPr>
        <p:style>
          <a:lnRef idx="3">
            <a:schemeClr val="accent3"/>
          </a:lnRef>
          <a:fillRef idx="0">
            <a:schemeClr val="accent3"/>
          </a:fillRef>
          <a:effectRef idx="2">
            <a:schemeClr val="accent3"/>
          </a:effectRef>
          <a:fontRef idx="minor">
            <a:schemeClr val="tx1"/>
          </a:fontRef>
        </p:style>
      </p:cxnSp>
      <p:sp>
        <p:nvSpPr>
          <p:cNvPr id="24" name="Pfeil nach rechts 23">
            <a:hlinkClick r:id="rId8" action="ppaction://hlinksldjump"/>
          </p:cNvPr>
          <p:cNvSpPr/>
          <p:nvPr/>
        </p:nvSpPr>
        <p:spPr>
          <a:xfrm>
            <a:off x="8194675" y="5883230"/>
            <a:ext cx="783344" cy="472698"/>
          </a:xfrm>
          <a:prstGeom prst="rightArrow">
            <a:avLst/>
          </a:prstGeom>
          <a:solidFill>
            <a:schemeClr val="accent4">
              <a:lumMod val="60000"/>
              <a:lumOff val="40000"/>
            </a:schemeClr>
          </a:solidFill>
          <a:ln>
            <a:noFill/>
          </a:ln>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r>
              <a:rPr lang="de-DE" dirty="0"/>
              <a:t>12</a:t>
            </a:r>
          </a:p>
        </p:txBody>
      </p:sp>
      <p:pic>
        <p:nvPicPr>
          <p:cNvPr id="42011" name="Picture 10"/>
          <p:cNvPicPr>
            <a:picLocks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617788" y="2187575"/>
            <a:ext cx="2160587" cy="12938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7" name="Rechteck 26"/>
          <p:cNvSpPr/>
          <p:nvPr/>
        </p:nvSpPr>
        <p:spPr>
          <a:xfrm>
            <a:off x="4559300" y="3068638"/>
            <a:ext cx="206375" cy="149225"/>
          </a:xfrm>
          <a:prstGeom prst="rect">
            <a:avLst/>
          </a:prstGeom>
          <a:gradFill flip="none" rotWithShape="1">
            <a:gsLst>
              <a:gs pos="100000">
                <a:srgbClr val="91257B"/>
              </a:gs>
              <a:gs pos="0">
                <a:srgbClr val="FF0000"/>
              </a:gs>
              <a:gs pos="63000">
                <a:srgbClr val="FF0000"/>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de-DE"/>
          </a:p>
        </p:txBody>
      </p:sp>
      <p:sp>
        <p:nvSpPr>
          <p:cNvPr id="2" name="Rechteck 1"/>
          <p:cNvSpPr/>
          <p:nvPr/>
        </p:nvSpPr>
        <p:spPr>
          <a:xfrm>
            <a:off x="4427538" y="3284538"/>
            <a:ext cx="73025" cy="144462"/>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de-DE"/>
          </a:p>
        </p:txBody>
      </p:sp>
      <p:sp>
        <p:nvSpPr>
          <p:cNvPr id="3" name="Textfeld 2"/>
          <p:cNvSpPr txBox="1"/>
          <p:nvPr/>
        </p:nvSpPr>
        <p:spPr>
          <a:xfrm>
            <a:off x="827088" y="5732463"/>
            <a:ext cx="7146925" cy="369887"/>
          </a:xfrm>
          <a:prstGeom prst="rect">
            <a:avLst/>
          </a:prstGeom>
          <a:noFill/>
        </p:spPr>
        <p:txBody>
          <a:bodyPr wrap="none">
            <a:spAutoFit/>
          </a:bodyPr>
          <a:lstStyle/>
          <a:p>
            <a:pPr>
              <a:defRPr/>
            </a:pPr>
            <a:r>
              <a:rPr lang="de-DE" dirty="0">
                <a:cs typeface="Arial" charset="0"/>
              </a:rPr>
              <a:t>Dabei geht es immer um den Schwierigkeitsgrad </a:t>
            </a:r>
            <a:r>
              <a:rPr lang="de-DE" b="1" dirty="0">
                <a:solidFill>
                  <a:schemeClr val="accent6">
                    <a:lumMod val="75000"/>
                  </a:schemeClr>
                </a:solidFill>
                <a:cs typeface="Arial" charset="0"/>
              </a:rPr>
              <a:t>fachlicher </a:t>
            </a:r>
            <a:r>
              <a:rPr lang="de-DE" dirty="0">
                <a:cs typeface="Arial" charset="0"/>
              </a:rPr>
              <a:t>Anforderungen</a:t>
            </a:r>
          </a:p>
        </p:txBody>
      </p:sp>
      <p:sp>
        <p:nvSpPr>
          <p:cNvPr id="30" name="Rechteck 29"/>
          <p:cNvSpPr/>
          <p:nvPr/>
        </p:nvSpPr>
        <p:spPr>
          <a:xfrm>
            <a:off x="3708400" y="3246438"/>
            <a:ext cx="287338" cy="192087"/>
          </a:xfrm>
          <a:prstGeom prst="rect">
            <a:avLst/>
          </a:prstGeom>
          <a:gradFill flip="none" rotWithShape="1">
            <a:gsLst>
              <a:gs pos="0">
                <a:srgbClr val="FFC000"/>
              </a:gs>
              <a:gs pos="97500">
                <a:srgbClr val="FF0000"/>
              </a:gs>
              <a:gs pos="47000">
                <a:srgbClr val="FF8900"/>
              </a:gs>
              <a:gs pos="93000">
                <a:srgbClr val="FF0000"/>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de-DE"/>
          </a:p>
        </p:txBody>
      </p:sp>
      <p:pic>
        <p:nvPicPr>
          <p:cNvPr id="42016" name="Picture 1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181475" y="3295650"/>
            <a:ext cx="125413" cy="1095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8318500" y="6032500"/>
            <a:ext cx="609600" cy="609600"/>
          </a:xfrm>
          <a:prstGeom prst="rect">
            <a:avLst/>
          </a:prstGeom>
        </p:spPr>
      </p:pic>
    </p:spTree>
    <p:custDataLst>
      <p:tags r:id="rId1"/>
    </p:custDataLst>
  </p:cSld>
  <p:clrMapOvr>
    <a:masterClrMapping/>
  </p:clrMapOvr>
  <p:transition spd="slow" advTm="3515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9"/>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6"/>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9"/>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96"/>
                                        </p:tgtEl>
                                        <p:attrNameLst>
                                          <p:attrName>style.visibility</p:attrName>
                                        </p:attrNameLst>
                                      </p:cBhvr>
                                      <p:to>
                                        <p:strVal val="visible"/>
                                      </p:to>
                                    </p:set>
                                  </p:childTnLst>
                                </p:cTn>
                              </p:par>
                            </p:childTnLst>
                          </p:cTn>
                        </p:par>
                      </p:childTnLst>
                    </p:cTn>
                  </p:par>
                  <p:par>
                    <p:cTn id="37" fill="hold" nodeType="clickPar">
                      <p:stCondLst>
                        <p:cond delay="indefinite"/>
                      </p:stCondLst>
                      <p:childTnLst>
                        <p:par>
                          <p:cTn id="38" fill="hold" nodeType="withGroup">
                            <p:stCondLst>
                              <p:cond delay="0"/>
                            </p:stCondLst>
                            <p:childTnLst>
                              <p:par>
                                <p:cTn id="39" presetID="1" presetClass="entr" presetSubtype="0" fill="hold" nodeType="clickEffect">
                                  <p:stCondLst>
                                    <p:cond delay="0"/>
                                  </p:stCondLst>
                                  <p:childTnLst>
                                    <p:set>
                                      <p:cBhvr>
                                        <p:cTn id="40" dur="1" fill="hold">
                                          <p:stCondLst>
                                            <p:cond delay="0"/>
                                          </p:stCondLst>
                                        </p:cTn>
                                        <p:tgtEl>
                                          <p:spTgt spid="43016"/>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47"/>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46"/>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45"/>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44"/>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42"/>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43"/>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48"/>
                                        </p:tgtEl>
                                        <p:attrNameLst>
                                          <p:attrName>style.visibility</p:attrName>
                                        </p:attrNameLst>
                                      </p:cBhvr>
                                      <p:to>
                                        <p:strVal val="visible"/>
                                      </p:to>
                                    </p:set>
                                  </p:childTnLst>
                                </p:cTn>
                              </p:par>
                              <p:par>
                                <p:cTn id="55" presetID="1" presetClass="exit" presetSubtype="0" fill="hold" nodeType="withEffect">
                                  <p:stCondLst>
                                    <p:cond delay="0"/>
                                  </p:stCondLst>
                                  <p:childTnLst>
                                    <p:set>
                                      <p:cBhvr>
                                        <p:cTn id="56" dur="1" fill="hold">
                                          <p:stCondLst>
                                            <p:cond delay="0"/>
                                          </p:stCondLst>
                                        </p:cTn>
                                        <p:tgtEl>
                                          <p:spTgt spid="39"/>
                                        </p:tgtEl>
                                        <p:attrNameLst>
                                          <p:attrName>style.visibility</p:attrName>
                                        </p:attrNameLst>
                                      </p:cBhvr>
                                      <p:to>
                                        <p:strVal val="hidden"/>
                                      </p:to>
                                    </p:set>
                                  </p:childTnLst>
                                </p:cTn>
                              </p:par>
                              <p:par>
                                <p:cTn id="57" presetID="1" presetClass="exit" presetSubtype="0" fill="hold" nodeType="withEffect">
                                  <p:stCondLst>
                                    <p:cond delay="0"/>
                                  </p:stCondLst>
                                  <p:childTnLst>
                                    <p:set>
                                      <p:cBhvr>
                                        <p:cTn id="58" dur="1" fill="hold">
                                          <p:stCondLst>
                                            <p:cond delay="0"/>
                                          </p:stCondLst>
                                        </p:cTn>
                                        <p:tgtEl>
                                          <p:spTgt spid="18"/>
                                        </p:tgtEl>
                                        <p:attrNameLst>
                                          <p:attrName>style.visibility</p:attrName>
                                        </p:attrNameLst>
                                      </p:cBhvr>
                                      <p:to>
                                        <p:strVal val="hidden"/>
                                      </p:to>
                                    </p:set>
                                  </p:childTnLst>
                                </p:cTn>
                              </p:par>
                              <p:par>
                                <p:cTn id="59" presetID="1" presetClass="exit" presetSubtype="0" fill="hold" nodeType="withEffect">
                                  <p:stCondLst>
                                    <p:cond delay="0"/>
                                  </p:stCondLst>
                                  <p:childTnLst>
                                    <p:set>
                                      <p:cBhvr>
                                        <p:cTn id="60" dur="1" fill="hold">
                                          <p:stCondLst>
                                            <p:cond delay="0"/>
                                          </p:stCondLst>
                                        </p:cTn>
                                        <p:tgtEl>
                                          <p:spTgt spid="5"/>
                                        </p:tgtEl>
                                        <p:attrNameLst>
                                          <p:attrName>style.visibility</p:attrName>
                                        </p:attrNameLst>
                                      </p:cBhvr>
                                      <p:to>
                                        <p:strVal val="hidden"/>
                                      </p:to>
                                    </p:set>
                                  </p:childTnLst>
                                </p:cTn>
                              </p:par>
                              <p:par>
                                <p:cTn id="61" presetID="1" presetClass="exit" presetSubtype="0" fill="hold" nodeType="withEffect">
                                  <p:stCondLst>
                                    <p:cond delay="0"/>
                                  </p:stCondLst>
                                  <p:childTnLst>
                                    <p:set>
                                      <p:cBhvr>
                                        <p:cTn id="62" dur="1" fill="hold">
                                          <p:stCondLst>
                                            <p:cond delay="0"/>
                                          </p:stCondLst>
                                        </p:cTn>
                                        <p:tgtEl>
                                          <p:spTgt spid="20"/>
                                        </p:tgtEl>
                                        <p:attrNameLst>
                                          <p:attrName>style.visibility</p:attrName>
                                        </p:attrNameLst>
                                      </p:cBhvr>
                                      <p:to>
                                        <p:strVal val="hidden"/>
                                      </p:to>
                                    </p:set>
                                  </p:childTnLst>
                                </p:cTn>
                              </p:par>
                              <p:par>
                                <p:cTn id="63" presetID="1" presetClass="exit" presetSubtype="0" fill="hold" nodeType="withEffect">
                                  <p:stCondLst>
                                    <p:cond delay="0"/>
                                  </p:stCondLst>
                                  <p:childTnLst>
                                    <p:set>
                                      <p:cBhvr>
                                        <p:cTn id="64" dur="1" fill="hold">
                                          <p:stCondLst>
                                            <p:cond delay="0"/>
                                          </p:stCondLst>
                                        </p:cTn>
                                        <p:tgtEl>
                                          <p:spTgt spid="23"/>
                                        </p:tgtEl>
                                        <p:attrNameLst>
                                          <p:attrName>style.visibility</p:attrName>
                                        </p:attrNameLst>
                                      </p:cBhvr>
                                      <p:to>
                                        <p:strVal val="hidden"/>
                                      </p:to>
                                    </p:set>
                                  </p:childTnLst>
                                </p:cTn>
                              </p:par>
                              <p:par>
                                <p:cTn id="65" presetID="1" presetClass="exit" presetSubtype="0" fill="hold" nodeType="withEffect">
                                  <p:stCondLst>
                                    <p:cond delay="0"/>
                                  </p:stCondLst>
                                  <p:childTnLst>
                                    <p:set>
                                      <p:cBhvr>
                                        <p:cTn id="66" dur="1" fill="hold">
                                          <p:stCondLst>
                                            <p:cond delay="0"/>
                                          </p:stCondLst>
                                        </p:cTn>
                                        <p:tgtEl>
                                          <p:spTgt spid="26"/>
                                        </p:tgtEl>
                                        <p:attrNameLst>
                                          <p:attrName>style.visibility</p:attrName>
                                        </p:attrNameLst>
                                      </p:cBhvr>
                                      <p:to>
                                        <p:strVal val="hidden"/>
                                      </p:to>
                                    </p:set>
                                  </p:childTnLst>
                                </p:cTn>
                              </p:par>
                              <p:par>
                                <p:cTn id="67" presetID="1" presetClass="exit" presetSubtype="0" fill="hold" nodeType="withEffect">
                                  <p:stCondLst>
                                    <p:cond delay="0"/>
                                  </p:stCondLst>
                                  <p:childTnLst>
                                    <p:set>
                                      <p:cBhvr>
                                        <p:cTn id="68" dur="1" fill="hold">
                                          <p:stCondLst>
                                            <p:cond delay="0"/>
                                          </p:stCondLst>
                                        </p:cTn>
                                        <p:tgtEl>
                                          <p:spTgt spid="29"/>
                                        </p:tgtEl>
                                        <p:attrNameLst>
                                          <p:attrName>style.visibility</p:attrName>
                                        </p:attrNameLst>
                                      </p:cBhvr>
                                      <p:to>
                                        <p:strVal val="hidden"/>
                                      </p:to>
                                    </p:set>
                                  </p:childTnLst>
                                </p:cTn>
                              </p:par>
                              <p:par>
                                <p:cTn id="69" presetID="1" presetClass="entr" presetSubtype="0" fill="hold" grpId="0" nodeType="withEffect">
                                  <p:stCondLst>
                                    <p:cond delay="0"/>
                                  </p:stCondLst>
                                  <p:childTnLst>
                                    <p:set>
                                      <p:cBhvr>
                                        <p:cTn id="7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1" fill="hold" display="0">
                  <p:stCondLst>
                    <p:cond delay="indefinite"/>
                  </p:stCondLst>
                  <p:endCondLst>
                    <p:cond evt="onStopAudio" delay="0">
                      <p:tgtEl>
                        <p:sldTgt/>
                      </p:tgtEl>
                    </p:cond>
                  </p:endCondLst>
                </p:cTn>
                <p:tgtEl>
                  <p:spTgt spid="6"/>
                </p:tgtEl>
              </p:cMediaNode>
            </p:audio>
          </p:childTnLst>
        </p:cTn>
      </p:par>
    </p:tnLst>
    <p:bldLst>
      <p:bldP spid="11" grpId="0"/>
      <p:bldP spid="13" grpId="0"/>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el 1"/>
          <p:cNvSpPr>
            <a:spLocks noGrp="1"/>
          </p:cNvSpPr>
          <p:nvPr>
            <p:ph type="title"/>
          </p:nvPr>
        </p:nvSpPr>
        <p:spPr>
          <a:xfrm>
            <a:off x="430213" y="1184275"/>
            <a:ext cx="8174037" cy="609600"/>
          </a:xfrm>
        </p:spPr>
        <p:txBody>
          <a:bodyPr/>
          <a:lstStyle/>
          <a:p>
            <a:r>
              <a:rPr lang="de-DE" altLang="de-DE" smtClean="0"/>
              <a:t>Die Bewertung von Leistungen in der Schule bezieht sich also immer auf die mehr oder weniger gelingende Erfüllung von Anforderungen</a:t>
            </a:r>
          </a:p>
        </p:txBody>
      </p:sp>
      <p:sp>
        <p:nvSpPr>
          <p:cNvPr id="3" name="Inhaltsplatzhalter 2"/>
          <p:cNvSpPr>
            <a:spLocks noGrp="1"/>
          </p:cNvSpPr>
          <p:nvPr>
            <p:ph idx="1"/>
          </p:nvPr>
        </p:nvSpPr>
        <p:spPr/>
        <p:txBody>
          <a:bodyPr/>
          <a:lstStyle/>
          <a:p>
            <a:pPr marL="0" indent="0">
              <a:buFont typeface="Arial" panose="020B0604020202020204" pitchFamily="34" charset="0"/>
              <a:buNone/>
            </a:pPr>
            <a:r>
              <a:rPr lang="de-DE" altLang="de-DE" smtClean="0"/>
              <a:t>Im bisherigen Rahmenlehrplan für die Grundschule, die Sek I und den Förderschwerpunkt Lernen wurden die Anforderungen durch Standards beschrieben</a:t>
            </a:r>
          </a:p>
        </p:txBody>
      </p:sp>
      <p:sp>
        <p:nvSpPr>
          <p:cNvPr id="4" name="Datumsplatzhalter 3"/>
          <p:cNvSpPr>
            <a:spLocks noGrp="1"/>
          </p:cNvSpPr>
          <p:nvPr>
            <p:ph type="dt" sz="quarter" idx="10"/>
          </p:nvPr>
        </p:nvSpPr>
        <p:spPr/>
        <p:txBody>
          <a:bodyPr/>
          <a:lstStyle/>
          <a:p>
            <a:pPr>
              <a:defRPr/>
            </a:pPr>
            <a:fld id="{263159ED-048D-4D75-8D4A-93DE574C7C76}" type="datetime1">
              <a:rPr lang="de-DE">
                <a:solidFill>
                  <a:schemeClr val="tx1"/>
                </a:solidFill>
              </a:rPr>
              <a:pPr>
                <a:defRPr/>
              </a:pPr>
              <a:t>25.03.2015</a:t>
            </a:fld>
            <a:endParaRPr lang="de-DE" dirty="0">
              <a:solidFill>
                <a:schemeClr val="tx1"/>
              </a:solidFill>
            </a:endParaRPr>
          </a:p>
        </p:txBody>
      </p:sp>
      <p:sp>
        <p:nvSpPr>
          <p:cNvPr id="5" name="Fußzeilenplatzhalter 4"/>
          <p:cNvSpPr>
            <a:spLocks noGrp="1"/>
          </p:cNvSpPr>
          <p:nvPr>
            <p:ph type="ftr" sz="quarter" idx="11"/>
          </p:nvPr>
        </p:nvSpPr>
        <p:spPr/>
        <p:txBody>
          <a:bodyPr/>
          <a:lstStyle/>
          <a:p>
            <a:pPr>
              <a:defRPr/>
            </a:pPr>
            <a:r>
              <a:rPr lang="de-DE" dirty="0" smtClean="0">
                <a:solidFill>
                  <a:schemeClr val="tx1"/>
                </a:solidFill>
              </a:rPr>
              <a:t>Senatsverwaltung für Bildung, Jugend und Wissenschaft, Birgit Kölle,  II B 2</a:t>
            </a:r>
            <a:endParaRPr lang="de-DE" dirty="0">
              <a:solidFill>
                <a:schemeClr val="tx1"/>
              </a:solidFill>
            </a:endParaRPr>
          </a:p>
        </p:txBody>
      </p:sp>
      <p:sp>
        <p:nvSpPr>
          <p:cNvPr id="43014" name="Foliennummernplatzhalt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buFont typeface="Arial" panose="020B0604020202020204" pitchFamily="34" charset="0"/>
              <a:buChar char="•"/>
              <a:defRPr sz="1600" b="1">
                <a:solidFill>
                  <a:srgbClr val="3B3735"/>
                </a:solidFill>
                <a:latin typeface="Calibri" panose="020F0502020204030204" pitchFamily="34" charset="0"/>
              </a:defRPr>
            </a:lvl1pPr>
            <a:lvl2pPr marL="742950" indent="-285750">
              <a:buFont typeface="Arial" panose="020B0604020202020204" pitchFamily="34" charset="0"/>
              <a:buChar char="•"/>
              <a:defRPr sz="1400">
                <a:solidFill>
                  <a:srgbClr val="3B3735"/>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buFontTx/>
              <a:buNone/>
            </a:pPr>
            <a:r>
              <a:rPr lang="de-DE" altLang="de-DE" sz="900" b="0">
                <a:solidFill>
                  <a:srgbClr val="898989"/>
                </a:solidFill>
              </a:rPr>
              <a:t> </a:t>
            </a:r>
            <a:r>
              <a:rPr lang="de-DE" altLang="de-DE" sz="900" b="0">
                <a:solidFill>
                  <a:schemeClr val="tx1"/>
                </a:solidFill>
              </a:rPr>
              <a:t>Seite </a:t>
            </a:r>
            <a:fld id="{9E6D582E-93E2-486B-8A4C-CDF0044449F6}" type="slidenum">
              <a:rPr lang="de-DE" altLang="de-DE" sz="900" b="0">
                <a:solidFill>
                  <a:schemeClr val="tx1"/>
                </a:solidFill>
              </a:rPr>
              <a:pPr>
                <a:buFontTx/>
                <a:buNone/>
              </a:pPr>
              <a:t>16</a:t>
            </a:fld>
            <a:endParaRPr lang="de-DE" altLang="de-DE" sz="900" b="0">
              <a:solidFill>
                <a:schemeClr val="tx1"/>
              </a:solidFill>
            </a:endParaRPr>
          </a:p>
        </p:txBody>
      </p:sp>
      <p:pic>
        <p:nvPicPr>
          <p:cNvPr id="10240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925" y="2708275"/>
            <a:ext cx="4916488" cy="2089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04"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41888" y="2738438"/>
            <a:ext cx="3951287" cy="21320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05"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80063" y="2185988"/>
            <a:ext cx="895350" cy="209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06" name="Picture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148263" y="1503363"/>
            <a:ext cx="1676400" cy="30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318500" y="6032500"/>
            <a:ext cx="609600" cy="609600"/>
          </a:xfrm>
          <a:prstGeom prst="rect">
            <a:avLst/>
          </a:prstGeom>
        </p:spPr>
      </p:pic>
    </p:spTree>
    <p:custDataLst>
      <p:tags r:id="rId1"/>
    </p:custDataLst>
  </p:cSld>
  <p:clrMapOvr>
    <a:masterClrMapping/>
  </p:clrMapOvr>
  <p:transition spd="slow" advTm="2434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0240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0240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2402"/>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0"/>
                                          </p:stCondLst>
                                        </p:cTn>
                                        <p:tgtEl>
                                          <p:spTgt spid="10240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2"/>
                </p:tgtEl>
              </p:cMediaNode>
            </p:audio>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el 2" hidden="1"/>
          <p:cNvSpPr>
            <a:spLocks noGrp="1"/>
          </p:cNvSpPr>
          <p:nvPr>
            <p:ph type="title"/>
          </p:nvPr>
        </p:nvSpPr>
        <p:spPr/>
        <p:txBody>
          <a:bodyPr/>
          <a:lstStyle/>
          <a:p>
            <a:r>
              <a:rPr lang="de-DE" altLang="de-DE" smtClean="0"/>
              <a:t>Unsere Noten sind lt. KMK (1968) und Berliner SchulG folgendermaßen definiert:</a:t>
            </a:r>
          </a:p>
        </p:txBody>
      </p:sp>
      <p:sp>
        <p:nvSpPr>
          <p:cNvPr id="44035" name="Inhaltsplatzhalter 3" hidden="1"/>
          <p:cNvSpPr>
            <a:spLocks noGrp="1"/>
          </p:cNvSpPr>
          <p:nvPr>
            <p:ph sz="quarter" idx="13"/>
          </p:nvPr>
        </p:nvSpPr>
        <p:spPr>
          <a:xfrm>
            <a:off x="430213" y="250825"/>
            <a:ext cx="5764212" cy="276225"/>
          </a:xfrm>
        </p:spPr>
        <p:txBody>
          <a:bodyPr/>
          <a:lstStyle/>
          <a:p>
            <a:endParaRPr lang="de-DE" altLang="de-DE" smtClean="0"/>
          </a:p>
        </p:txBody>
      </p:sp>
      <p:sp>
        <p:nvSpPr>
          <p:cNvPr id="5" name="Datumsplatzhalter 4" hidden="1"/>
          <p:cNvSpPr>
            <a:spLocks noGrp="1"/>
          </p:cNvSpPr>
          <p:nvPr>
            <p:ph type="dt" sz="quarter" idx="14"/>
          </p:nvPr>
        </p:nvSpPr>
        <p:spPr/>
        <p:txBody>
          <a:bodyPr/>
          <a:lstStyle/>
          <a:p>
            <a:pPr>
              <a:defRPr/>
            </a:pPr>
            <a:fld id="{17DF0AD4-30CB-4C16-BBEF-6A8870E40743}" type="datetime1">
              <a:rPr lang="de-DE"/>
              <a:pPr>
                <a:defRPr/>
              </a:pPr>
              <a:t>25.03.2015</a:t>
            </a:fld>
            <a:endParaRPr lang="de-DE"/>
          </a:p>
        </p:txBody>
      </p:sp>
      <p:sp>
        <p:nvSpPr>
          <p:cNvPr id="6" name="Fußzeilenplatzhalter 5" hidden="1"/>
          <p:cNvSpPr>
            <a:spLocks noGrp="1"/>
          </p:cNvSpPr>
          <p:nvPr>
            <p:ph type="ftr" sz="quarter" idx="15"/>
          </p:nvPr>
        </p:nvSpPr>
        <p:spPr/>
        <p:txBody>
          <a:bodyPr/>
          <a:lstStyle/>
          <a:p>
            <a:pPr>
              <a:defRPr/>
            </a:pPr>
            <a:r>
              <a:rPr lang="de-DE"/>
              <a:t>Senatsverwaltung für Bildung, Jugend und Wissenschaft, Birgit Kölle,  II B 2</a:t>
            </a:r>
          </a:p>
        </p:txBody>
      </p:sp>
      <p:sp>
        <p:nvSpPr>
          <p:cNvPr id="44038" name="Foliennummernplatzhalter 6" hidden="1"/>
          <p:cNvSpPr>
            <a:spLocks noGrp="1"/>
          </p:cNvSpPr>
          <p:nvPr>
            <p:ph type="sldNum" sz="quarter" idx="16"/>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buFont typeface="Arial" panose="020B0604020202020204" pitchFamily="34" charset="0"/>
              <a:buChar char="•"/>
              <a:defRPr sz="1600" b="1">
                <a:solidFill>
                  <a:srgbClr val="3B3735"/>
                </a:solidFill>
                <a:latin typeface="Calibri" panose="020F0502020204030204" pitchFamily="34" charset="0"/>
              </a:defRPr>
            </a:lvl1pPr>
            <a:lvl2pPr marL="742950" indent="-285750">
              <a:buFont typeface="Arial" panose="020B0604020202020204" pitchFamily="34" charset="0"/>
              <a:buChar char="•"/>
              <a:defRPr sz="1400">
                <a:solidFill>
                  <a:srgbClr val="3B3735"/>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buFontTx/>
              <a:buNone/>
            </a:pPr>
            <a:r>
              <a:rPr lang="de-DE" altLang="de-DE" sz="900" b="0">
                <a:solidFill>
                  <a:srgbClr val="898989"/>
                </a:solidFill>
              </a:rPr>
              <a:t> Seite </a:t>
            </a:r>
            <a:fld id="{7625F7DF-091D-4C27-9253-32FE73E31BE0}" type="slidenum">
              <a:rPr lang="de-DE" altLang="de-DE" sz="900" b="0">
                <a:solidFill>
                  <a:srgbClr val="898989"/>
                </a:solidFill>
              </a:rPr>
              <a:pPr>
                <a:buFontTx/>
                <a:buNone/>
              </a:pPr>
              <a:t>17</a:t>
            </a:fld>
            <a:endParaRPr lang="de-DE" altLang="de-DE" sz="900" b="0">
              <a:solidFill>
                <a:srgbClr val="898989"/>
              </a:solidFill>
            </a:endParaRPr>
          </a:p>
        </p:txBody>
      </p:sp>
      <p:pic>
        <p:nvPicPr>
          <p:cNvPr id="44039"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2913" y="2133600"/>
            <a:ext cx="7572375" cy="3733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5955"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8313" y="2130425"/>
            <a:ext cx="7572375" cy="3733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5956"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3713" y="2130425"/>
            <a:ext cx="7572375" cy="3733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586"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27050" y="2130425"/>
            <a:ext cx="7572375" cy="3733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5958" name="Picture 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39750" y="2130425"/>
            <a:ext cx="7572375" cy="3733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5959" name="Picture 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9750" y="2143125"/>
            <a:ext cx="7572375" cy="3733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5960" name="Picture 8"/>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11175" y="2143125"/>
            <a:ext cx="7572375" cy="3733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Textfeld 13"/>
          <p:cNvSpPr txBox="1">
            <a:spLocks noChangeArrowheads="1"/>
          </p:cNvSpPr>
          <p:nvPr/>
        </p:nvSpPr>
        <p:spPr bwMode="auto">
          <a:xfrm>
            <a:off x="458788" y="1268413"/>
            <a:ext cx="77025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defRPr/>
            </a:pPr>
            <a:r>
              <a:rPr lang="de-DE" altLang="de-DE" sz="2000" b="1" dirty="0" smtClean="0">
                <a:solidFill>
                  <a:srgbClr val="E2002D"/>
                </a:solidFill>
                <a:latin typeface="+mj-lt"/>
                <a:ea typeface="+mj-ea"/>
                <a:cs typeface="+mj-cs"/>
              </a:rPr>
              <a:t>Hier nochmals die Notendefinitionen der KMK bzw. des Berliner </a:t>
            </a:r>
            <a:r>
              <a:rPr lang="de-DE" altLang="de-DE" sz="2000" b="1" dirty="0" err="1" smtClean="0">
                <a:solidFill>
                  <a:srgbClr val="E2002D"/>
                </a:solidFill>
                <a:latin typeface="+mj-lt"/>
                <a:ea typeface="+mj-ea"/>
                <a:cs typeface="+mj-cs"/>
              </a:rPr>
              <a:t>SchulG</a:t>
            </a:r>
            <a:endParaRPr lang="de-DE" altLang="de-DE" sz="2000" b="1" dirty="0" smtClean="0">
              <a:solidFill>
                <a:srgbClr val="E2002D"/>
              </a:solidFill>
              <a:latin typeface="+mj-lt"/>
              <a:ea typeface="+mj-ea"/>
              <a:cs typeface="+mj-cs"/>
            </a:endParaRPr>
          </a:p>
        </p:txBody>
      </p:sp>
      <p:sp>
        <p:nvSpPr>
          <p:cNvPr id="44047" name="Datumsplatzhalter 4"/>
          <p:cNvSpPr txBox="1">
            <a:spLocks/>
          </p:cNvSpPr>
          <p:nvPr/>
        </p:nvSpPr>
        <p:spPr bwMode="auto">
          <a:xfrm>
            <a:off x="7569200" y="6524625"/>
            <a:ext cx="755650" cy="18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buFont typeface="Arial" panose="020B0604020202020204" pitchFamily="34" charset="0"/>
              <a:buChar char="•"/>
              <a:defRPr sz="1600" b="1">
                <a:solidFill>
                  <a:srgbClr val="3B3735"/>
                </a:solidFill>
                <a:latin typeface="Calibri" panose="020F0502020204030204" pitchFamily="34" charset="0"/>
              </a:defRPr>
            </a:lvl1pPr>
            <a:lvl2pPr marL="361950" indent="-180975">
              <a:buFont typeface="Arial" panose="020B0604020202020204" pitchFamily="34" charset="0"/>
              <a:buChar char="•"/>
              <a:defRPr sz="1400">
                <a:solidFill>
                  <a:srgbClr val="3B3735"/>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buFontTx/>
              <a:buNone/>
            </a:pPr>
            <a:fld id="{A1C6FDE3-79C6-426A-94DA-929B22F2F182}" type="datetime1">
              <a:rPr lang="de-DE" altLang="de-DE" sz="900" b="0">
                <a:solidFill>
                  <a:schemeClr val="tx1"/>
                </a:solidFill>
              </a:rPr>
              <a:pPr algn="r" eaLnBrk="1" hangingPunct="1">
                <a:buFontTx/>
                <a:buNone/>
              </a:pPr>
              <a:t>25.03.2015</a:t>
            </a:fld>
            <a:endParaRPr lang="de-DE" altLang="de-DE" sz="900" b="0">
              <a:solidFill>
                <a:schemeClr val="tx1"/>
              </a:solidFill>
            </a:endParaRPr>
          </a:p>
        </p:txBody>
      </p:sp>
      <p:sp>
        <p:nvSpPr>
          <p:cNvPr id="44048" name="Foliennummernplatzhalter 6"/>
          <p:cNvSpPr txBox="1">
            <a:spLocks/>
          </p:cNvSpPr>
          <p:nvPr/>
        </p:nvSpPr>
        <p:spPr bwMode="auto">
          <a:xfrm>
            <a:off x="8496300" y="6524625"/>
            <a:ext cx="598488" cy="18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buFont typeface="Arial" panose="020B0604020202020204" pitchFamily="34" charset="0"/>
              <a:buChar char="•"/>
              <a:defRPr sz="1600" b="1">
                <a:solidFill>
                  <a:srgbClr val="3B3735"/>
                </a:solidFill>
                <a:latin typeface="Calibri" panose="020F0502020204030204" pitchFamily="34" charset="0"/>
              </a:defRPr>
            </a:lvl1pPr>
            <a:lvl2pPr marL="361950" indent="-180975">
              <a:buFont typeface="Arial" panose="020B0604020202020204" pitchFamily="34" charset="0"/>
              <a:buChar char="•"/>
              <a:defRPr sz="1400">
                <a:solidFill>
                  <a:srgbClr val="3B3735"/>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buFontTx/>
              <a:buNone/>
            </a:pPr>
            <a:r>
              <a:rPr lang="de-DE" altLang="de-DE" sz="900" b="0">
                <a:solidFill>
                  <a:srgbClr val="898989"/>
                </a:solidFill>
              </a:rPr>
              <a:t> </a:t>
            </a:r>
            <a:r>
              <a:rPr lang="de-DE" altLang="de-DE" sz="900" b="0">
                <a:solidFill>
                  <a:schemeClr val="tx1"/>
                </a:solidFill>
              </a:rPr>
              <a:t>Seite </a:t>
            </a:r>
            <a:fld id="{E0B19465-B864-4EA8-BFBD-151B3FD1D44F}" type="slidenum">
              <a:rPr lang="de-DE" altLang="de-DE" sz="900" b="0">
                <a:solidFill>
                  <a:schemeClr val="tx1"/>
                </a:solidFill>
              </a:rPr>
              <a:pPr algn="r" eaLnBrk="1" hangingPunct="1">
                <a:buFontTx/>
                <a:buNone/>
              </a:pPr>
              <a:t>17</a:t>
            </a:fld>
            <a:endParaRPr lang="de-DE" altLang="de-DE" sz="900" b="0">
              <a:solidFill>
                <a:schemeClr val="tx1"/>
              </a:solidFill>
            </a:endParaRPr>
          </a:p>
        </p:txBody>
      </p:sp>
      <p:sp>
        <p:nvSpPr>
          <p:cNvPr id="44049" name="Fußzeilenplatzhalter 5"/>
          <p:cNvSpPr txBox="1">
            <a:spLocks/>
          </p:cNvSpPr>
          <p:nvPr/>
        </p:nvSpPr>
        <p:spPr bwMode="auto">
          <a:xfrm>
            <a:off x="582613" y="6524625"/>
            <a:ext cx="6986587" cy="18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buFont typeface="Arial" panose="020B0604020202020204" pitchFamily="34" charset="0"/>
              <a:buChar char="•"/>
              <a:defRPr sz="1600" b="1">
                <a:solidFill>
                  <a:srgbClr val="3B3735"/>
                </a:solidFill>
                <a:latin typeface="Calibri" panose="020F0502020204030204" pitchFamily="34" charset="0"/>
              </a:defRPr>
            </a:lvl1pPr>
            <a:lvl2pPr marL="361950" indent="-180975">
              <a:buFont typeface="Arial" panose="020B0604020202020204" pitchFamily="34" charset="0"/>
              <a:buChar char="•"/>
              <a:defRPr sz="1400">
                <a:solidFill>
                  <a:srgbClr val="3B3735"/>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buFontTx/>
              <a:buNone/>
            </a:pPr>
            <a:r>
              <a:rPr lang="de-DE" altLang="de-DE" sz="900" b="0">
                <a:solidFill>
                  <a:schemeClr val="tx1"/>
                </a:solidFill>
              </a:rPr>
              <a:t>Senatsverwaltung für Bildung, Jugend und Wissenschaft, Birgit Kölle,  II B </a:t>
            </a:r>
            <a:r>
              <a:rPr lang="de-DE" altLang="de-DE" sz="900" b="0">
                <a:solidFill>
                  <a:srgbClr val="898989"/>
                </a:solidFill>
              </a:rPr>
              <a:t>2</a:t>
            </a:r>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2"/>
          <a:stretch>
            <a:fillRect/>
          </a:stretch>
        </p:blipFill>
        <p:spPr>
          <a:xfrm>
            <a:off x="8318500" y="6032500"/>
            <a:ext cx="609600" cy="609600"/>
          </a:xfrm>
          <a:prstGeom prst="rect">
            <a:avLst/>
          </a:prstGeom>
        </p:spPr>
      </p:pic>
    </p:spTree>
    <p:custDataLst>
      <p:tags r:id="rId1"/>
    </p:custDataLst>
  </p:cSld>
  <p:clrMapOvr>
    <a:masterClrMapping/>
  </p:clrMapOvr>
  <p:transition spd="slow" advTm="2365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2595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25956"/>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4586"/>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25958"/>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125959"/>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1259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el 1"/>
          <p:cNvSpPr>
            <a:spLocks noGrp="1"/>
          </p:cNvSpPr>
          <p:nvPr>
            <p:ph type="title"/>
          </p:nvPr>
        </p:nvSpPr>
        <p:spPr/>
        <p:txBody>
          <a:bodyPr/>
          <a:lstStyle/>
          <a:p>
            <a:r>
              <a:rPr lang="de-DE" altLang="de-DE" smtClean="0"/>
              <a:t>In der Sekundarstufe I werden bisher diese Noten auf der Grundlage von Schlüssel-Standards vergeben</a:t>
            </a:r>
          </a:p>
        </p:txBody>
      </p:sp>
      <p:sp>
        <p:nvSpPr>
          <p:cNvPr id="4" name="Datumsplatzhalter 3"/>
          <p:cNvSpPr>
            <a:spLocks noGrp="1"/>
          </p:cNvSpPr>
          <p:nvPr>
            <p:ph type="dt" sz="quarter" idx="10"/>
          </p:nvPr>
        </p:nvSpPr>
        <p:spPr/>
        <p:txBody>
          <a:bodyPr/>
          <a:lstStyle/>
          <a:p>
            <a:pPr>
              <a:defRPr/>
            </a:pPr>
            <a:fld id="{58DE0463-1A96-4A62-AD2B-3578E8D1AB61}" type="datetime1">
              <a:rPr lang="de-DE">
                <a:solidFill>
                  <a:schemeClr val="tx1"/>
                </a:solidFill>
              </a:rPr>
              <a:pPr>
                <a:defRPr/>
              </a:pPr>
              <a:t>25.03.2015</a:t>
            </a:fld>
            <a:endParaRPr lang="de-DE" dirty="0">
              <a:solidFill>
                <a:schemeClr val="tx1"/>
              </a:solidFill>
            </a:endParaRPr>
          </a:p>
        </p:txBody>
      </p:sp>
      <p:sp>
        <p:nvSpPr>
          <p:cNvPr id="5" name="Fußzeilenplatzhalter 4"/>
          <p:cNvSpPr>
            <a:spLocks noGrp="1"/>
          </p:cNvSpPr>
          <p:nvPr>
            <p:ph type="ftr" sz="quarter" idx="11"/>
          </p:nvPr>
        </p:nvSpPr>
        <p:spPr/>
        <p:txBody>
          <a:bodyPr/>
          <a:lstStyle/>
          <a:p>
            <a:pPr>
              <a:defRPr/>
            </a:pPr>
            <a:r>
              <a:rPr lang="de-DE" dirty="0" smtClean="0">
                <a:solidFill>
                  <a:schemeClr val="tx1"/>
                </a:solidFill>
              </a:rPr>
              <a:t>Senatsverwaltung für Bildung, Jugend und Wissenschaft, Birgit Kölle,  II B 2</a:t>
            </a:r>
            <a:endParaRPr lang="de-DE" dirty="0">
              <a:solidFill>
                <a:schemeClr val="tx1"/>
              </a:solidFill>
            </a:endParaRPr>
          </a:p>
        </p:txBody>
      </p:sp>
      <p:sp>
        <p:nvSpPr>
          <p:cNvPr id="45061" name="Foliennummernplatzhalt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buFont typeface="Arial" panose="020B0604020202020204" pitchFamily="34" charset="0"/>
              <a:buChar char="•"/>
              <a:defRPr sz="1600" b="1">
                <a:solidFill>
                  <a:srgbClr val="3B3735"/>
                </a:solidFill>
                <a:latin typeface="Calibri" panose="020F0502020204030204" pitchFamily="34" charset="0"/>
              </a:defRPr>
            </a:lvl1pPr>
            <a:lvl2pPr marL="742950" indent="-285750">
              <a:buFont typeface="Arial" panose="020B0604020202020204" pitchFamily="34" charset="0"/>
              <a:buChar char="•"/>
              <a:defRPr sz="1400">
                <a:solidFill>
                  <a:srgbClr val="3B3735"/>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buFontTx/>
              <a:buNone/>
            </a:pPr>
            <a:r>
              <a:rPr lang="de-DE" altLang="de-DE" sz="900" b="0">
                <a:solidFill>
                  <a:srgbClr val="898989"/>
                </a:solidFill>
              </a:rPr>
              <a:t> </a:t>
            </a:r>
            <a:r>
              <a:rPr lang="de-DE" altLang="de-DE" sz="900" b="0">
                <a:solidFill>
                  <a:schemeClr val="tx1"/>
                </a:solidFill>
              </a:rPr>
              <a:t>Seite </a:t>
            </a:r>
            <a:fld id="{0B622B17-245C-4232-AF99-2447E75B09FA}" type="slidenum">
              <a:rPr lang="de-DE" altLang="de-DE" sz="900" b="0">
                <a:solidFill>
                  <a:schemeClr val="tx1"/>
                </a:solidFill>
              </a:rPr>
              <a:pPr>
                <a:buFontTx/>
                <a:buNone/>
              </a:pPr>
              <a:t>18</a:t>
            </a:fld>
            <a:endParaRPr lang="de-DE" altLang="de-DE" sz="900" b="0">
              <a:solidFill>
                <a:schemeClr val="tx1"/>
              </a:solidFill>
            </a:endParaRPr>
          </a:p>
        </p:txBody>
      </p:sp>
      <p:pic>
        <p:nvPicPr>
          <p:cNvPr id="51202"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03350" y="2435225"/>
            <a:ext cx="5832475" cy="3095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hteck 1"/>
          <p:cNvSpPr/>
          <p:nvPr/>
        </p:nvSpPr>
        <p:spPr>
          <a:xfrm>
            <a:off x="3419475" y="3644900"/>
            <a:ext cx="720725" cy="4318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de-DE"/>
          </a:p>
        </p:txBody>
      </p:sp>
      <p:sp>
        <p:nvSpPr>
          <p:cNvPr id="11" name="Rechteck 10"/>
          <p:cNvSpPr/>
          <p:nvPr/>
        </p:nvSpPr>
        <p:spPr>
          <a:xfrm>
            <a:off x="5724525" y="3649663"/>
            <a:ext cx="719138" cy="43338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de-DE"/>
          </a:p>
        </p:txBody>
      </p:sp>
      <p:sp>
        <p:nvSpPr>
          <p:cNvPr id="3" name="Gleichschenkliges Dreieck 2"/>
          <p:cNvSpPr/>
          <p:nvPr/>
        </p:nvSpPr>
        <p:spPr>
          <a:xfrm rot="11572250">
            <a:off x="2471738" y="2132013"/>
            <a:ext cx="3762375" cy="3249612"/>
          </a:xfrm>
          <a:custGeom>
            <a:avLst/>
            <a:gdLst>
              <a:gd name="connsiteX0" fmla="*/ 0 w 3888432"/>
              <a:gd name="connsiteY0" fmla="*/ 2448272 h 2448272"/>
              <a:gd name="connsiteX1" fmla="*/ 3888432 w 3888432"/>
              <a:gd name="connsiteY1" fmla="*/ 0 h 2448272"/>
              <a:gd name="connsiteX2" fmla="*/ 3888432 w 3888432"/>
              <a:gd name="connsiteY2" fmla="*/ 2448272 h 2448272"/>
              <a:gd name="connsiteX3" fmla="*/ 0 w 3888432"/>
              <a:gd name="connsiteY3" fmla="*/ 2448272 h 2448272"/>
              <a:gd name="connsiteX0" fmla="*/ 0 w 3966612"/>
              <a:gd name="connsiteY0" fmla="*/ 3474450 h 3474450"/>
              <a:gd name="connsiteX1" fmla="*/ 3966612 w 3966612"/>
              <a:gd name="connsiteY1" fmla="*/ 0 h 3474450"/>
              <a:gd name="connsiteX2" fmla="*/ 3966612 w 3966612"/>
              <a:gd name="connsiteY2" fmla="*/ 2448272 h 3474450"/>
              <a:gd name="connsiteX3" fmla="*/ 0 w 3966612"/>
              <a:gd name="connsiteY3" fmla="*/ 3474450 h 3474450"/>
              <a:gd name="connsiteX0" fmla="*/ 0 w 3966612"/>
              <a:gd name="connsiteY0" fmla="*/ 3474450 h 3474450"/>
              <a:gd name="connsiteX1" fmla="*/ 3966612 w 3966612"/>
              <a:gd name="connsiteY1" fmla="*/ 0 h 3474450"/>
              <a:gd name="connsiteX2" fmla="*/ 3761788 w 3966612"/>
              <a:gd name="connsiteY2" fmla="*/ 2612319 h 3474450"/>
              <a:gd name="connsiteX3" fmla="*/ 0 w 3966612"/>
              <a:gd name="connsiteY3" fmla="*/ 3474450 h 3474450"/>
              <a:gd name="connsiteX0" fmla="*/ 0 w 3916729"/>
              <a:gd name="connsiteY0" fmla="*/ 3384889 h 3384889"/>
              <a:gd name="connsiteX1" fmla="*/ 3916729 w 3916729"/>
              <a:gd name="connsiteY1" fmla="*/ 0 h 3384889"/>
              <a:gd name="connsiteX2" fmla="*/ 3761788 w 3916729"/>
              <a:gd name="connsiteY2" fmla="*/ 2522758 h 3384889"/>
              <a:gd name="connsiteX3" fmla="*/ 0 w 3916729"/>
              <a:gd name="connsiteY3" fmla="*/ 3384889 h 3384889"/>
              <a:gd name="connsiteX0" fmla="*/ 0 w 3761788"/>
              <a:gd name="connsiteY0" fmla="*/ 3249098 h 3249098"/>
              <a:gd name="connsiteX1" fmla="*/ 3322446 w 3761788"/>
              <a:gd name="connsiteY1" fmla="*/ 0 h 3249098"/>
              <a:gd name="connsiteX2" fmla="*/ 3761788 w 3761788"/>
              <a:gd name="connsiteY2" fmla="*/ 2386967 h 3249098"/>
              <a:gd name="connsiteX3" fmla="*/ 0 w 3761788"/>
              <a:gd name="connsiteY3" fmla="*/ 3249098 h 3249098"/>
            </a:gdLst>
            <a:ahLst/>
            <a:cxnLst>
              <a:cxn ang="0">
                <a:pos x="connsiteX0" y="connsiteY0"/>
              </a:cxn>
              <a:cxn ang="0">
                <a:pos x="connsiteX1" y="connsiteY1"/>
              </a:cxn>
              <a:cxn ang="0">
                <a:pos x="connsiteX2" y="connsiteY2"/>
              </a:cxn>
              <a:cxn ang="0">
                <a:pos x="connsiteX3" y="connsiteY3"/>
              </a:cxn>
            </a:cxnLst>
            <a:rect l="l" t="t" r="r" b="b"/>
            <a:pathLst>
              <a:path w="3761788" h="3249098">
                <a:moveTo>
                  <a:pt x="0" y="3249098"/>
                </a:moveTo>
                <a:lnTo>
                  <a:pt x="3322446" y="0"/>
                </a:lnTo>
                <a:lnTo>
                  <a:pt x="3761788" y="2386967"/>
                </a:lnTo>
                <a:lnTo>
                  <a:pt x="0" y="3249098"/>
                </a:lnTo>
                <a:close/>
              </a:path>
            </a:pathLst>
          </a:custGeom>
          <a:solidFill>
            <a:schemeClr val="tx2">
              <a:lumMod val="60000"/>
              <a:lumOff val="40000"/>
              <a:alpha val="4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de-DE"/>
          </a:p>
        </p:txBody>
      </p:sp>
      <p:sp>
        <p:nvSpPr>
          <p:cNvPr id="13" name="Gleichschenkliges Dreieck 2"/>
          <p:cNvSpPr/>
          <p:nvPr/>
        </p:nvSpPr>
        <p:spPr>
          <a:xfrm rot="11572250">
            <a:off x="2362200" y="2112963"/>
            <a:ext cx="3916363" cy="3384550"/>
          </a:xfrm>
          <a:custGeom>
            <a:avLst/>
            <a:gdLst>
              <a:gd name="connsiteX0" fmla="*/ 0 w 3888432"/>
              <a:gd name="connsiteY0" fmla="*/ 2448272 h 2448272"/>
              <a:gd name="connsiteX1" fmla="*/ 3888432 w 3888432"/>
              <a:gd name="connsiteY1" fmla="*/ 0 h 2448272"/>
              <a:gd name="connsiteX2" fmla="*/ 3888432 w 3888432"/>
              <a:gd name="connsiteY2" fmla="*/ 2448272 h 2448272"/>
              <a:gd name="connsiteX3" fmla="*/ 0 w 3888432"/>
              <a:gd name="connsiteY3" fmla="*/ 2448272 h 2448272"/>
              <a:gd name="connsiteX0" fmla="*/ 0 w 3966612"/>
              <a:gd name="connsiteY0" fmla="*/ 3474450 h 3474450"/>
              <a:gd name="connsiteX1" fmla="*/ 3966612 w 3966612"/>
              <a:gd name="connsiteY1" fmla="*/ 0 h 3474450"/>
              <a:gd name="connsiteX2" fmla="*/ 3966612 w 3966612"/>
              <a:gd name="connsiteY2" fmla="*/ 2448272 h 3474450"/>
              <a:gd name="connsiteX3" fmla="*/ 0 w 3966612"/>
              <a:gd name="connsiteY3" fmla="*/ 3474450 h 3474450"/>
              <a:gd name="connsiteX0" fmla="*/ 0 w 3966612"/>
              <a:gd name="connsiteY0" fmla="*/ 3474450 h 3474450"/>
              <a:gd name="connsiteX1" fmla="*/ 3966612 w 3966612"/>
              <a:gd name="connsiteY1" fmla="*/ 0 h 3474450"/>
              <a:gd name="connsiteX2" fmla="*/ 3761788 w 3966612"/>
              <a:gd name="connsiteY2" fmla="*/ 2612319 h 3474450"/>
              <a:gd name="connsiteX3" fmla="*/ 0 w 3966612"/>
              <a:gd name="connsiteY3" fmla="*/ 3474450 h 3474450"/>
              <a:gd name="connsiteX0" fmla="*/ 0 w 3916729"/>
              <a:gd name="connsiteY0" fmla="*/ 3384889 h 3384889"/>
              <a:gd name="connsiteX1" fmla="*/ 3916729 w 3916729"/>
              <a:gd name="connsiteY1" fmla="*/ 0 h 3384889"/>
              <a:gd name="connsiteX2" fmla="*/ 3761788 w 3916729"/>
              <a:gd name="connsiteY2" fmla="*/ 2522758 h 3384889"/>
              <a:gd name="connsiteX3" fmla="*/ 0 w 3916729"/>
              <a:gd name="connsiteY3" fmla="*/ 3384889 h 3384889"/>
            </a:gdLst>
            <a:ahLst/>
            <a:cxnLst>
              <a:cxn ang="0">
                <a:pos x="connsiteX0" y="connsiteY0"/>
              </a:cxn>
              <a:cxn ang="0">
                <a:pos x="connsiteX1" y="connsiteY1"/>
              </a:cxn>
              <a:cxn ang="0">
                <a:pos x="connsiteX2" y="connsiteY2"/>
              </a:cxn>
              <a:cxn ang="0">
                <a:pos x="connsiteX3" y="connsiteY3"/>
              </a:cxn>
            </a:cxnLst>
            <a:rect l="l" t="t" r="r" b="b"/>
            <a:pathLst>
              <a:path w="3916729" h="3384889">
                <a:moveTo>
                  <a:pt x="0" y="3384889"/>
                </a:moveTo>
                <a:lnTo>
                  <a:pt x="3916729" y="0"/>
                </a:lnTo>
                <a:lnTo>
                  <a:pt x="3761788" y="2522758"/>
                </a:lnTo>
                <a:lnTo>
                  <a:pt x="0" y="3384889"/>
                </a:lnTo>
                <a:close/>
              </a:path>
            </a:pathLst>
          </a:custGeom>
          <a:solidFill>
            <a:schemeClr val="tx2">
              <a:lumMod val="60000"/>
              <a:lumOff val="40000"/>
              <a:alpha val="4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de-DE"/>
          </a:p>
        </p:txBody>
      </p:sp>
      <p:sp>
        <p:nvSpPr>
          <p:cNvPr id="14" name="Gleichschenkliges Dreieck 2"/>
          <p:cNvSpPr/>
          <p:nvPr/>
        </p:nvSpPr>
        <p:spPr>
          <a:xfrm rot="11572250">
            <a:off x="2451100" y="2117725"/>
            <a:ext cx="3762375" cy="3136900"/>
          </a:xfrm>
          <a:custGeom>
            <a:avLst/>
            <a:gdLst>
              <a:gd name="connsiteX0" fmla="*/ 0 w 3888432"/>
              <a:gd name="connsiteY0" fmla="*/ 2448272 h 2448272"/>
              <a:gd name="connsiteX1" fmla="*/ 3888432 w 3888432"/>
              <a:gd name="connsiteY1" fmla="*/ 0 h 2448272"/>
              <a:gd name="connsiteX2" fmla="*/ 3888432 w 3888432"/>
              <a:gd name="connsiteY2" fmla="*/ 2448272 h 2448272"/>
              <a:gd name="connsiteX3" fmla="*/ 0 w 3888432"/>
              <a:gd name="connsiteY3" fmla="*/ 2448272 h 2448272"/>
              <a:gd name="connsiteX0" fmla="*/ 0 w 3966612"/>
              <a:gd name="connsiteY0" fmla="*/ 3474450 h 3474450"/>
              <a:gd name="connsiteX1" fmla="*/ 3966612 w 3966612"/>
              <a:gd name="connsiteY1" fmla="*/ 0 h 3474450"/>
              <a:gd name="connsiteX2" fmla="*/ 3966612 w 3966612"/>
              <a:gd name="connsiteY2" fmla="*/ 2448272 h 3474450"/>
              <a:gd name="connsiteX3" fmla="*/ 0 w 3966612"/>
              <a:gd name="connsiteY3" fmla="*/ 3474450 h 3474450"/>
              <a:gd name="connsiteX0" fmla="*/ 0 w 3966612"/>
              <a:gd name="connsiteY0" fmla="*/ 3474450 h 3474450"/>
              <a:gd name="connsiteX1" fmla="*/ 3966612 w 3966612"/>
              <a:gd name="connsiteY1" fmla="*/ 0 h 3474450"/>
              <a:gd name="connsiteX2" fmla="*/ 3761788 w 3966612"/>
              <a:gd name="connsiteY2" fmla="*/ 2612319 h 3474450"/>
              <a:gd name="connsiteX3" fmla="*/ 0 w 3966612"/>
              <a:gd name="connsiteY3" fmla="*/ 3474450 h 3474450"/>
              <a:gd name="connsiteX0" fmla="*/ 0 w 3916729"/>
              <a:gd name="connsiteY0" fmla="*/ 3384889 h 3384889"/>
              <a:gd name="connsiteX1" fmla="*/ 3916729 w 3916729"/>
              <a:gd name="connsiteY1" fmla="*/ 0 h 3384889"/>
              <a:gd name="connsiteX2" fmla="*/ 3761788 w 3916729"/>
              <a:gd name="connsiteY2" fmla="*/ 2522758 h 3384889"/>
              <a:gd name="connsiteX3" fmla="*/ 0 w 3916729"/>
              <a:gd name="connsiteY3" fmla="*/ 3384889 h 3384889"/>
              <a:gd name="connsiteX0" fmla="*/ 0 w 3761788"/>
              <a:gd name="connsiteY0" fmla="*/ 3249098 h 3249098"/>
              <a:gd name="connsiteX1" fmla="*/ 3322446 w 3761788"/>
              <a:gd name="connsiteY1" fmla="*/ 0 h 3249098"/>
              <a:gd name="connsiteX2" fmla="*/ 3761788 w 3761788"/>
              <a:gd name="connsiteY2" fmla="*/ 2386967 h 3249098"/>
              <a:gd name="connsiteX3" fmla="*/ 0 w 3761788"/>
              <a:gd name="connsiteY3" fmla="*/ 3249098 h 3249098"/>
              <a:gd name="connsiteX0" fmla="*/ 0 w 3761788"/>
              <a:gd name="connsiteY0" fmla="*/ 3136012 h 3136012"/>
              <a:gd name="connsiteX1" fmla="*/ 2793322 w 3761788"/>
              <a:gd name="connsiteY1" fmla="*/ 0 h 3136012"/>
              <a:gd name="connsiteX2" fmla="*/ 3761788 w 3761788"/>
              <a:gd name="connsiteY2" fmla="*/ 2273881 h 3136012"/>
              <a:gd name="connsiteX3" fmla="*/ 0 w 3761788"/>
              <a:gd name="connsiteY3" fmla="*/ 3136012 h 3136012"/>
            </a:gdLst>
            <a:ahLst/>
            <a:cxnLst>
              <a:cxn ang="0">
                <a:pos x="connsiteX0" y="connsiteY0"/>
              </a:cxn>
              <a:cxn ang="0">
                <a:pos x="connsiteX1" y="connsiteY1"/>
              </a:cxn>
              <a:cxn ang="0">
                <a:pos x="connsiteX2" y="connsiteY2"/>
              </a:cxn>
              <a:cxn ang="0">
                <a:pos x="connsiteX3" y="connsiteY3"/>
              </a:cxn>
            </a:cxnLst>
            <a:rect l="l" t="t" r="r" b="b"/>
            <a:pathLst>
              <a:path w="3761788" h="3136012">
                <a:moveTo>
                  <a:pt x="0" y="3136012"/>
                </a:moveTo>
                <a:lnTo>
                  <a:pt x="2793322" y="0"/>
                </a:lnTo>
                <a:lnTo>
                  <a:pt x="3761788" y="2273881"/>
                </a:lnTo>
                <a:lnTo>
                  <a:pt x="0" y="3136012"/>
                </a:lnTo>
                <a:close/>
              </a:path>
            </a:pathLst>
          </a:custGeom>
          <a:solidFill>
            <a:schemeClr val="tx2">
              <a:lumMod val="60000"/>
              <a:lumOff val="40000"/>
              <a:alpha val="4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de-DE"/>
          </a:p>
        </p:txBody>
      </p:sp>
      <p:sp>
        <p:nvSpPr>
          <p:cNvPr id="15" name="Gleichschenkliges Dreieck 2"/>
          <p:cNvSpPr/>
          <p:nvPr/>
        </p:nvSpPr>
        <p:spPr>
          <a:xfrm rot="11572250">
            <a:off x="2514600" y="2132013"/>
            <a:ext cx="3760788" cy="2989262"/>
          </a:xfrm>
          <a:custGeom>
            <a:avLst/>
            <a:gdLst>
              <a:gd name="connsiteX0" fmla="*/ 0 w 3888432"/>
              <a:gd name="connsiteY0" fmla="*/ 2448272 h 2448272"/>
              <a:gd name="connsiteX1" fmla="*/ 3888432 w 3888432"/>
              <a:gd name="connsiteY1" fmla="*/ 0 h 2448272"/>
              <a:gd name="connsiteX2" fmla="*/ 3888432 w 3888432"/>
              <a:gd name="connsiteY2" fmla="*/ 2448272 h 2448272"/>
              <a:gd name="connsiteX3" fmla="*/ 0 w 3888432"/>
              <a:gd name="connsiteY3" fmla="*/ 2448272 h 2448272"/>
              <a:gd name="connsiteX0" fmla="*/ 0 w 3966612"/>
              <a:gd name="connsiteY0" fmla="*/ 3474450 h 3474450"/>
              <a:gd name="connsiteX1" fmla="*/ 3966612 w 3966612"/>
              <a:gd name="connsiteY1" fmla="*/ 0 h 3474450"/>
              <a:gd name="connsiteX2" fmla="*/ 3966612 w 3966612"/>
              <a:gd name="connsiteY2" fmla="*/ 2448272 h 3474450"/>
              <a:gd name="connsiteX3" fmla="*/ 0 w 3966612"/>
              <a:gd name="connsiteY3" fmla="*/ 3474450 h 3474450"/>
              <a:gd name="connsiteX0" fmla="*/ 0 w 3966612"/>
              <a:gd name="connsiteY0" fmla="*/ 3474450 h 3474450"/>
              <a:gd name="connsiteX1" fmla="*/ 3966612 w 3966612"/>
              <a:gd name="connsiteY1" fmla="*/ 0 h 3474450"/>
              <a:gd name="connsiteX2" fmla="*/ 3761788 w 3966612"/>
              <a:gd name="connsiteY2" fmla="*/ 2612319 h 3474450"/>
              <a:gd name="connsiteX3" fmla="*/ 0 w 3966612"/>
              <a:gd name="connsiteY3" fmla="*/ 3474450 h 3474450"/>
              <a:gd name="connsiteX0" fmla="*/ 0 w 3916729"/>
              <a:gd name="connsiteY0" fmla="*/ 3384889 h 3384889"/>
              <a:gd name="connsiteX1" fmla="*/ 3916729 w 3916729"/>
              <a:gd name="connsiteY1" fmla="*/ 0 h 3384889"/>
              <a:gd name="connsiteX2" fmla="*/ 3761788 w 3916729"/>
              <a:gd name="connsiteY2" fmla="*/ 2522758 h 3384889"/>
              <a:gd name="connsiteX3" fmla="*/ 0 w 3916729"/>
              <a:gd name="connsiteY3" fmla="*/ 3384889 h 3384889"/>
              <a:gd name="connsiteX0" fmla="*/ 0 w 3761788"/>
              <a:gd name="connsiteY0" fmla="*/ 3249098 h 3249098"/>
              <a:gd name="connsiteX1" fmla="*/ 3322446 w 3761788"/>
              <a:gd name="connsiteY1" fmla="*/ 0 h 3249098"/>
              <a:gd name="connsiteX2" fmla="*/ 3761788 w 3761788"/>
              <a:gd name="connsiteY2" fmla="*/ 2386967 h 3249098"/>
              <a:gd name="connsiteX3" fmla="*/ 0 w 3761788"/>
              <a:gd name="connsiteY3" fmla="*/ 3249098 h 3249098"/>
              <a:gd name="connsiteX0" fmla="*/ 0 w 3761788"/>
              <a:gd name="connsiteY0" fmla="*/ 3136012 h 3136012"/>
              <a:gd name="connsiteX1" fmla="*/ 2793322 w 3761788"/>
              <a:gd name="connsiteY1" fmla="*/ 0 h 3136012"/>
              <a:gd name="connsiteX2" fmla="*/ 3761788 w 3761788"/>
              <a:gd name="connsiteY2" fmla="*/ 2273881 h 3136012"/>
              <a:gd name="connsiteX3" fmla="*/ 0 w 3761788"/>
              <a:gd name="connsiteY3" fmla="*/ 3136012 h 3136012"/>
              <a:gd name="connsiteX0" fmla="*/ 0 w 3761788"/>
              <a:gd name="connsiteY0" fmla="*/ 2990456 h 2990456"/>
              <a:gd name="connsiteX1" fmla="*/ 2224719 w 3761788"/>
              <a:gd name="connsiteY1" fmla="*/ 0 h 2990456"/>
              <a:gd name="connsiteX2" fmla="*/ 3761788 w 3761788"/>
              <a:gd name="connsiteY2" fmla="*/ 2128325 h 2990456"/>
              <a:gd name="connsiteX3" fmla="*/ 0 w 3761788"/>
              <a:gd name="connsiteY3" fmla="*/ 2990456 h 2990456"/>
            </a:gdLst>
            <a:ahLst/>
            <a:cxnLst>
              <a:cxn ang="0">
                <a:pos x="connsiteX0" y="connsiteY0"/>
              </a:cxn>
              <a:cxn ang="0">
                <a:pos x="connsiteX1" y="connsiteY1"/>
              </a:cxn>
              <a:cxn ang="0">
                <a:pos x="connsiteX2" y="connsiteY2"/>
              </a:cxn>
              <a:cxn ang="0">
                <a:pos x="connsiteX3" y="connsiteY3"/>
              </a:cxn>
            </a:cxnLst>
            <a:rect l="l" t="t" r="r" b="b"/>
            <a:pathLst>
              <a:path w="3761788" h="2990456">
                <a:moveTo>
                  <a:pt x="0" y="2990456"/>
                </a:moveTo>
                <a:lnTo>
                  <a:pt x="2224719" y="0"/>
                </a:lnTo>
                <a:lnTo>
                  <a:pt x="3761788" y="2128325"/>
                </a:lnTo>
                <a:lnTo>
                  <a:pt x="0" y="2990456"/>
                </a:lnTo>
                <a:close/>
              </a:path>
            </a:pathLst>
          </a:custGeom>
          <a:solidFill>
            <a:schemeClr val="tx2">
              <a:lumMod val="60000"/>
              <a:lumOff val="40000"/>
              <a:alpha val="4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de-DE"/>
          </a:p>
        </p:txBody>
      </p:sp>
      <p:graphicFrame>
        <p:nvGraphicFramePr>
          <p:cNvPr id="25" name="Tabelle 24"/>
          <p:cNvGraphicFramePr>
            <a:graphicFrameLocks noGrp="1"/>
          </p:cNvGraphicFramePr>
          <p:nvPr/>
        </p:nvGraphicFramePr>
        <p:xfrm>
          <a:off x="725488" y="2060575"/>
          <a:ext cx="5849938" cy="515938"/>
        </p:xfrm>
        <a:graphic>
          <a:graphicData uri="http://schemas.openxmlformats.org/drawingml/2006/table">
            <a:tbl>
              <a:tblPr firstRow="1" firstCol="1" bandRow="1"/>
              <a:tblGrid>
                <a:gridCol w="974778"/>
                <a:gridCol w="974778"/>
                <a:gridCol w="974778"/>
                <a:gridCol w="974778"/>
                <a:gridCol w="975413"/>
                <a:gridCol w="975413"/>
              </a:tblGrid>
              <a:tr h="515938">
                <a:tc>
                  <a:txBody>
                    <a:bodyPr/>
                    <a:lstStyle/>
                    <a:p>
                      <a:pPr algn="ctr">
                        <a:spcBef>
                          <a:spcPts val="300"/>
                        </a:spcBef>
                        <a:spcAft>
                          <a:spcPts val="300"/>
                        </a:spcAft>
                      </a:pPr>
                      <a:r>
                        <a:rPr lang="de-DE" sz="1200" b="1" dirty="0">
                          <a:effectLst/>
                          <a:latin typeface="Arial"/>
                          <a:ea typeface="Times New Roman"/>
                          <a:cs typeface="Times New Roman"/>
                        </a:rPr>
                        <a:t> </a:t>
                      </a:r>
                      <a:r>
                        <a:rPr lang="de-DE" sz="1200" b="1" dirty="0" smtClean="0">
                          <a:effectLst/>
                          <a:latin typeface="Arial"/>
                          <a:ea typeface="Times New Roman"/>
                          <a:cs typeface="Times New Roman"/>
                        </a:rPr>
                        <a:t>6</a:t>
                      </a:r>
                      <a:endParaRPr lang="de-DE" sz="1200" b="1" dirty="0">
                        <a:effectLst/>
                        <a:latin typeface="Arial"/>
                        <a:ea typeface="Times New Roman"/>
                        <a:cs typeface="Times New Roman"/>
                      </a:endParaRPr>
                    </a:p>
                  </a:txBody>
                  <a:tcPr marL="68584" marR="6858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300"/>
                        </a:spcBef>
                        <a:spcAft>
                          <a:spcPts val="300"/>
                        </a:spcAft>
                      </a:pPr>
                      <a:r>
                        <a:rPr lang="de-DE" sz="1200" b="1" dirty="0" smtClean="0">
                          <a:effectLst/>
                          <a:latin typeface="Arial"/>
                          <a:ea typeface="Times New Roman"/>
                          <a:cs typeface="Times New Roman"/>
                        </a:rPr>
                        <a:t>5</a:t>
                      </a:r>
                      <a:endParaRPr lang="de-DE" sz="1200" b="1" dirty="0">
                        <a:effectLst/>
                        <a:latin typeface="Arial"/>
                        <a:ea typeface="Times New Roman"/>
                        <a:cs typeface="Times New Roman"/>
                      </a:endParaRPr>
                    </a:p>
                  </a:txBody>
                  <a:tcPr marL="68584" marR="6858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300"/>
                        </a:spcBef>
                        <a:spcAft>
                          <a:spcPts val="300"/>
                        </a:spcAft>
                      </a:pPr>
                      <a:r>
                        <a:rPr lang="de-DE" sz="1200" b="1" dirty="0" smtClean="0">
                          <a:effectLst/>
                          <a:latin typeface="Arial"/>
                          <a:ea typeface="Times New Roman"/>
                          <a:cs typeface="Times New Roman"/>
                        </a:rPr>
                        <a:t>4</a:t>
                      </a:r>
                      <a:endParaRPr lang="de-DE" sz="1200" b="1" dirty="0">
                        <a:effectLst/>
                        <a:latin typeface="Arial"/>
                        <a:ea typeface="Times New Roman"/>
                        <a:cs typeface="Times New Roman"/>
                      </a:endParaRPr>
                    </a:p>
                  </a:txBody>
                  <a:tcPr marL="68584" marR="6858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300"/>
                        </a:spcBef>
                        <a:spcAft>
                          <a:spcPts val="300"/>
                        </a:spcAft>
                      </a:pPr>
                      <a:r>
                        <a:rPr lang="de-DE" sz="1200" b="1" dirty="0" smtClean="0">
                          <a:effectLst/>
                          <a:latin typeface="Arial"/>
                          <a:ea typeface="Times New Roman"/>
                          <a:cs typeface="Times New Roman"/>
                        </a:rPr>
                        <a:t>3</a:t>
                      </a:r>
                      <a:endParaRPr lang="de-DE" sz="1200" b="1" dirty="0">
                        <a:effectLst/>
                        <a:latin typeface="Arial"/>
                        <a:ea typeface="Times New Roman"/>
                        <a:cs typeface="Times New Roman"/>
                      </a:endParaRPr>
                    </a:p>
                  </a:txBody>
                  <a:tcPr marL="68584" marR="6858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300"/>
                        </a:spcBef>
                        <a:spcAft>
                          <a:spcPts val="300"/>
                        </a:spcAft>
                      </a:pPr>
                      <a:r>
                        <a:rPr lang="de-DE" sz="1200" b="1" dirty="0" smtClean="0">
                          <a:effectLst/>
                          <a:latin typeface="Arial"/>
                          <a:ea typeface="Times New Roman"/>
                          <a:cs typeface="Times New Roman"/>
                        </a:rPr>
                        <a:t>2</a:t>
                      </a:r>
                      <a:endParaRPr lang="de-DE" sz="1200" b="1" dirty="0">
                        <a:effectLst/>
                        <a:latin typeface="Arial"/>
                        <a:ea typeface="Times New Roman"/>
                        <a:cs typeface="Times New Roman"/>
                      </a:endParaRPr>
                    </a:p>
                  </a:txBody>
                  <a:tcPr marL="68584" marR="6858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300"/>
                        </a:spcBef>
                        <a:spcAft>
                          <a:spcPts val="300"/>
                        </a:spcAft>
                      </a:pPr>
                      <a:r>
                        <a:rPr lang="de-DE" sz="1200" b="1" dirty="0" smtClean="0">
                          <a:effectLst/>
                          <a:latin typeface="Arial"/>
                          <a:ea typeface="Times New Roman"/>
                          <a:cs typeface="Times New Roman"/>
                        </a:rPr>
                        <a:t>1</a:t>
                      </a:r>
                      <a:endParaRPr lang="de-DE" sz="1200" b="1" dirty="0">
                        <a:effectLst/>
                        <a:latin typeface="Arial"/>
                        <a:ea typeface="Times New Roman"/>
                        <a:cs typeface="Times New Roman"/>
                      </a:endParaRPr>
                    </a:p>
                  </a:txBody>
                  <a:tcPr marL="68584" marR="6858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16" name="Gleichschenkliges Dreieck 2"/>
          <p:cNvSpPr/>
          <p:nvPr/>
        </p:nvSpPr>
        <p:spPr>
          <a:xfrm rot="11572250">
            <a:off x="2527300" y="2136775"/>
            <a:ext cx="3762375" cy="2867025"/>
          </a:xfrm>
          <a:custGeom>
            <a:avLst/>
            <a:gdLst>
              <a:gd name="connsiteX0" fmla="*/ 0 w 3888432"/>
              <a:gd name="connsiteY0" fmla="*/ 2448272 h 2448272"/>
              <a:gd name="connsiteX1" fmla="*/ 3888432 w 3888432"/>
              <a:gd name="connsiteY1" fmla="*/ 0 h 2448272"/>
              <a:gd name="connsiteX2" fmla="*/ 3888432 w 3888432"/>
              <a:gd name="connsiteY2" fmla="*/ 2448272 h 2448272"/>
              <a:gd name="connsiteX3" fmla="*/ 0 w 3888432"/>
              <a:gd name="connsiteY3" fmla="*/ 2448272 h 2448272"/>
              <a:gd name="connsiteX0" fmla="*/ 0 w 3966612"/>
              <a:gd name="connsiteY0" fmla="*/ 3474450 h 3474450"/>
              <a:gd name="connsiteX1" fmla="*/ 3966612 w 3966612"/>
              <a:gd name="connsiteY1" fmla="*/ 0 h 3474450"/>
              <a:gd name="connsiteX2" fmla="*/ 3966612 w 3966612"/>
              <a:gd name="connsiteY2" fmla="*/ 2448272 h 3474450"/>
              <a:gd name="connsiteX3" fmla="*/ 0 w 3966612"/>
              <a:gd name="connsiteY3" fmla="*/ 3474450 h 3474450"/>
              <a:gd name="connsiteX0" fmla="*/ 0 w 3966612"/>
              <a:gd name="connsiteY0" fmla="*/ 3474450 h 3474450"/>
              <a:gd name="connsiteX1" fmla="*/ 3966612 w 3966612"/>
              <a:gd name="connsiteY1" fmla="*/ 0 h 3474450"/>
              <a:gd name="connsiteX2" fmla="*/ 3761788 w 3966612"/>
              <a:gd name="connsiteY2" fmla="*/ 2612319 h 3474450"/>
              <a:gd name="connsiteX3" fmla="*/ 0 w 3966612"/>
              <a:gd name="connsiteY3" fmla="*/ 3474450 h 3474450"/>
              <a:gd name="connsiteX0" fmla="*/ 0 w 3916729"/>
              <a:gd name="connsiteY0" fmla="*/ 3384889 h 3384889"/>
              <a:gd name="connsiteX1" fmla="*/ 3916729 w 3916729"/>
              <a:gd name="connsiteY1" fmla="*/ 0 h 3384889"/>
              <a:gd name="connsiteX2" fmla="*/ 3761788 w 3916729"/>
              <a:gd name="connsiteY2" fmla="*/ 2522758 h 3384889"/>
              <a:gd name="connsiteX3" fmla="*/ 0 w 3916729"/>
              <a:gd name="connsiteY3" fmla="*/ 3384889 h 3384889"/>
              <a:gd name="connsiteX0" fmla="*/ 0 w 3761788"/>
              <a:gd name="connsiteY0" fmla="*/ 3249098 h 3249098"/>
              <a:gd name="connsiteX1" fmla="*/ 3322446 w 3761788"/>
              <a:gd name="connsiteY1" fmla="*/ 0 h 3249098"/>
              <a:gd name="connsiteX2" fmla="*/ 3761788 w 3761788"/>
              <a:gd name="connsiteY2" fmla="*/ 2386967 h 3249098"/>
              <a:gd name="connsiteX3" fmla="*/ 0 w 3761788"/>
              <a:gd name="connsiteY3" fmla="*/ 3249098 h 3249098"/>
              <a:gd name="connsiteX0" fmla="*/ 0 w 3761788"/>
              <a:gd name="connsiteY0" fmla="*/ 3136012 h 3136012"/>
              <a:gd name="connsiteX1" fmla="*/ 2793322 w 3761788"/>
              <a:gd name="connsiteY1" fmla="*/ 0 h 3136012"/>
              <a:gd name="connsiteX2" fmla="*/ 3761788 w 3761788"/>
              <a:gd name="connsiteY2" fmla="*/ 2273881 h 3136012"/>
              <a:gd name="connsiteX3" fmla="*/ 0 w 3761788"/>
              <a:gd name="connsiteY3" fmla="*/ 3136012 h 3136012"/>
              <a:gd name="connsiteX0" fmla="*/ 0 w 3761788"/>
              <a:gd name="connsiteY0" fmla="*/ 2990456 h 2990456"/>
              <a:gd name="connsiteX1" fmla="*/ 2224719 w 3761788"/>
              <a:gd name="connsiteY1" fmla="*/ 0 h 2990456"/>
              <a:gd name="connsiteX2" fmla="*/ 3761788 w 3761788"/>
              <a:gd name="connsiteY2" fmla="*/ 2128325 h 2990456"/>
              <a:gd name="connsiteX3" fmla="*/ 0 w 3761788"/>
              <a:gd name="connsiteY3" fmla="*/ 2990456 h 2990456"/>
              <a:gd name="connsiteX0" fmla="*/ 0 w 3761788"/>
              <a:gd name="connsiteY0" fmla="*/ 2909830 h 2909830"/>
              <a:gd name="connsiteX1" fmla="*/ 1871863 w 3761788"/>
              <a:gd name="connsiteY1" fmla="*/ 0 h 2909830"/>
              <a:gd name="connsiteX2" fmla="*/ 3761788 w 3761788"/>
              <a:gd name="connsiteY2" fmla="*/ 2047699 h 2909830"/>
              <a:gd name="connsiteX3" fmla="*/ 0 w 3761788"/>
              <a:gd name="connsiteY3" fmla="*/ 2909830 h 2909830"/>
              <a:gd name="connsiteX0" fmla="*/ 0 w 3761788"/>
              <a:gd name="connsiteY0" fmla="*/ 2867396 h 2867396"/>
              <a:gd name="connsiteX1" fmla="*/ 1686149 w 3761788"/>
              <a:gd name="connsiteY1" fmla="*/ 0 h 2867396"/>
              <a:gd name="connsiteX2" fmla="*/ 3761788 w 3761788"/>
              <a:gd name="connsiteY2" fmla="*/ 2005265 h 2867396"/>
              <a:gd name="connsiteX3" fmla="*/ 0 w 3761788"/>
              <a:gd name="connsiteY3" fmla="*/ 2867396 h 2867396"/>
            </a:gdLst>
            <a:ahLst/>
            <a:cxnLst>
              <a:cxn ang="0">
                <a:pos x="connsiteX0" y="connsiteY0"/>
              </a:cxn>
              <a:cxn ang="0">
                <a:pos x="connsiteX1" y="connsiteY1"/>
              </a:cxn>
              <a:cxn ang="0">
                <a:pos x="connsiteX2" y="connsiteY2"/>
              </a:cxn>
              <a:cxn ang="0">
                <a:pos x="connsiteX3" y="connsiteY3"/>
              </a:cxn>
            </a:cxnLst>
            <a:rect l="l" t="t" r="r" b="b"/>
            <a:pathLst>
              <a:path w="3761788" h="2867396">
                <a:moveTo>
                  <a:pt x="0" y="2867396"/>
                </a:moveTo>
                <a:lnTo>
                  <a:pt x="1686149" y="0"/>
                </a:lnTo>
                <a:lnTo>
                  <a:pt x="3761788" y="2005265"/>
                </a:lnTo>
                <a:lnTo>
                  <a:pt x="0" y="2867396"/>
                </a:lnTo>
                <a:close/>
              </a:path>
            </a:pathLst>
          </a:custGeom>
          <a:solidFill>
            <a:schemeClr val="accent6">
              <a:lumMod val="60000"/>
              <a:lumOff val="40000"/>
              <a:alpha val="4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de-DE"/>
          </a:p>
        </p:txBody>
      </p:sp>
      <p:sp>
        <p:nvSpPr>
          <p:cNvPr id="17" name="Gleichschenkliges Dreieck 2"/>
          <p:cNvSpPr/>
          <p:nvPr/>
        </p:nvSpPr>
        <p:spPr>
          <a:xfrm rot="11572250">
            <a:off x="2486025" y="2157413"/>
            <a:ext cx="3760788" cy="2711450"/>
          </a:xfrm>
          <a:custGeom>
            <a:avLst/>
            <a:gdLst>
              <a:gd name="connsiteX0" fmla="*/ 0 w 3888432"/>
              <a:gd name="connsiteY0" fmla="*/ 2448272 h 2448272"/>
              <a:gd name="connsiteX1" fmla="*/ 3888432 w 3888432"/>
              <a:gd name="connsiteY1" fmla="*/ 0 h 2448272"/>
              <a:gd name="connsiteX2" fmla="*/ 3888432 w 3888432"/>
              <a:gd name="connsiteY2" fmla="*/ 2448272 h 2448272"/>
              <a:gd name="connsiteX3" fmla="*/ 0 w 3888432"/>
              <a:gd name="connsiteY3" fmla="*/ 2448272 h 2448272"/>
              <a:gd name="connsiteX0" fmla="*/ 0 w 3966612"/>
              <a:gd name="connsiteY0" fmla="*/ 3474450 h 3474450"/>
              <a:gd name="connsiteX1" fmla="*/ 3966612 w 3966612"/>
              <a:gd name="connsiteY1" fmla="*/ 0 h 3474450"/>
              <a:gd name="connsiteX2" fmla="*/ 3966612 w 3966612"/>
              <a:gd name="connsiteY2" fmla="*/ 2448272 h 3474450"/>
              <a:gd name="connsiteX3" fmla="*/ 0 w 3966612"/>
              <a:gd name="connsiteY3" fmla="*/ 3474450 h 3474450"/>
              <a:gd name="connsiteX0" fmla="*/ 0 w 3966612"/>
              <a:gd name="connsiteY0" fmla="*/ 3474450 h 3474450"/>
              <a:gd name="connsiteX1" fmla="*/ 3966612 w 3966612"/>
              <a:gd name="connsiteY1" fmla="*/ 0 h 3474450"/>
              <a:gd name="connsiteX2" fmla="*/ 3761788 w 3966612"/>
              <a:gd name="connsiteY2" fmla="*/ 2612319 h 3474450"/>
              <a:gd name="connsiteX3" fmla="*/ 0 w 3966612"/>
              <a:gd name="connsiteY3" fmla="*/ 3474450 h 3474450"/>
              <a:gd name="connsiteX0" fmla="*/ 0 w 3916729"/>
              <a:gd name="connsiteY0" fmla="*/ 3384889 h 3384889"/>
              <a:gd name="connsiteX1" fmla="*/ 3916729 w 3916729"/>
              <a:gd name="connsiteY1" fmla="*/ 0 h 3384889"/>
              <a:gd name="connsiteX2" fmla="*/ 3761788 w 3916729"/>
              <a:gd name="connsiteY2" fmla="*/ 2522758 h 3384889"/>
              <a:gd name="connsiteX3" fmla="*/ 0 w 3916729"/>
              <a:gd name="connsiteY3" fmla="*/ 3384889 h 3384889"/>
              <a:gd name="connsiteX0" fmla="*/ 0 w 3761788"/>
              <a:gd name="connsiteY0" fmla="*/ 3249098 h 3249098"/>
              <a:gd name="connsiteX1" fmla="*/ 3322446 w 3761788"/>
              <a:gd name="connsiteY1" fmla="*/ 0 h 3249098"/>
              <a:gd name="connsiteX2" fmla="*/ 3761788 w 3761788"/>
              <a:gd name="connsiteY2" fmla="*/ 2386967 h 3249098"/>
              <a:gd name="connsiteX3" fmla="*/ 0 w 3761788"/>
              <a:gd name="connsiteY3" fmla="*/ 3249098 h 3249098"/>
              <a:gd name="connsiteX0" fmla="*/ 0 w 3761788"/>
              <a:gd name="connsiteY0" fmla="*/ 3136012 h 3136012"/>
              <a:gd name="connsiteX1" fmla="*/ 2793322 w 3761788"/>
              <a:gd name="connsiteY1" fmla="*/ 0 h 3136012"/>
              <a:gd name="connsiteX2" fmla="*/ 3761788 w 3761788"/>
              <a:gd name="connsiteY2" fmla="*/ 2273881 h 3136012"/>
              <a:gd name="connsiteX3" fmla="*/ 0 w 3761788"/>
              <a:gd name="connsiteY3" fmla="*/ 3136012 h 3136012"/>
              <a:gd name="connsiteX0" fmla="*/ 0 w 3761788"/>
              <a:gd name="connsiteY0" fmla="*/ 2990456 h 2990456"/>
              <a:gd name="connsiteX1" fmla="*/ 2224719 w 3761788"/>
              <a:gd name="connsiteY1" fmla="*/ 0 h 2990456"/>
              <a:gd name="connsiteX2" fmla="*/ 3761788 w 3761788"/>
              <a:gd name="connsiteY2" fmla="*/ 2128325 h 2990456"/>
              <a:gd name="connsiteX3" fmla="*/ 0 w 3761788"/>
              <a:gd name="connsiteY3" fmla="*/ 2990456 h 2990456"/>
              <a:gd name="connsiteX0" fmla="*/ 0 w 3761788"/>
              <a:gd name="connsiteY0" fmla="*/ 2909830 h 2909830"/>
              <a:gd name="connsiteX1" fmla="*/ 1871863 w 3761788"/>
              <a:gd name="connsiteY1" fmla="*/ 0 h 2909830"/>
              <a:gd name="connsiteX2" fmla="*/ 3761788 w 3761788"/>
              <a:gd name="connsiteY2" fmla="*/ 2047699 h 2909830"/>
              <a:gd name="connsiteX3" fmla="*/ 0 w 3761788"/>
              <a:gd name="connsiteY3" fmla="*/ 2909830 h 2909830"/>
              <a:gd name="connsiteX0" fmla="*/ 0 w 3761788"/>
              <a:gd name="connsiteY0" fmla="*/ 2867396 h 2867396"/>
              <a:gd name="connsiteX1" fmla="*/ 1686149 w 3761788"/>
              <a:gd name="connsiteY1" fmla="*/ 0 h 2867396"/>
              <a:gd name="connsiteX2" fmla="*/ 3761788 w 3761788"/>
              <a:gd name="connsiteY2" fmla="*/ 2005265 h 2867396"/>
              <a:gd name="connsiteX3" fmla="*/ 0 w 3761788"/>
              <a:gd name="connsiteY3" fmla="*/ 2867396 h 2867396"/>
              <a:gd name="connsiteX0" fmla="*/ 0 w 3761788"/>
              <a:gd name="connsiteY0" fmla="*/ 2710912 h 2710912"/>
              <a:gd name="connsiteX1" fmla="*/ 1086823 w 3761788"/>
              <a:gd name="connsiteY1" fmla="*/ 0 h 2710912"/>
              <a:gd name="connsiteX2" fmla="*/ 3761788 w 3761788"/>
              <a:gd name="connsiteY2" fmla="*/ 1848781 h 2710912"/>
              <a:gd name="connsiteX3" fmla="*/ 0 w 3761788"/>
              <a:gd name="connsiteY3" fmla="*/ 2710912 h 2710912"/>
            </a:gdLst>
            <a:ahLst/>
            <a:cxnLst>
              <a:cxn ang="0">
                <a:pos x="connsiteX0" y="connsiteY0"/>
              </a:cxn>
              <a:cxn ang="0">
                <a:pos x="connsiteX1" y="connsiteY1"/>
              </a:cxn>
              <a:cxn ang="0">
                <a:pos x="connsiteX2" y="connsiteY2"/>
              </a:cxn>
              <a:cxn ang="0">
                <a:pos x="connsiteX3" y="connsiteY3"/>
              </a:cxn>
            </a:cxnLst>
            <a:rect l="l" t="t" r="r" b="b"/>
            <a:pathLst>
              <a:path w="3761788" h="2710912">
                <a:moveTo>
                  <a:pt x="0" y="2710912"/>
                </a:moveTo>
                <a:lnTo>
                  <a:pt x="1086823" y="0"/>
                </a:lnTo>
                <a:lnTo>
                  <a:pt x="3761788" y="1848781"/>
                </a:lnTo>
                <a:lnTo>
                  <a:pt x="0" y="2710912"/>
                </a:lnTo>
                <a:close/>
              </a:path>
            </a:pathLst>
          </a:custGeom>
          <a:solidFill>
            <a:schemeClr val="accent6">
              <a:lumMod val="60000"/>
              <a:lumOff val="40000"/>
              <a:alpha val="4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de-DE"/>
          </a:p>
        </p:txBody>
      </p:sp>
      <p:sp>
        <p:nvSpPr>
          <p:cNvPr id="18" name="Gleichschenkliges Dreieck 2"/>
          <p:cNvSpPr/>
          <p:nvPr/>
        </p:nvSpPr>
        <p:spPr>
          <a:xfrm rot="11572250">
            <a:off x="2562225" y="2149475"/>
            <a:ext cx="3762375" cy="2619375"/>
          </a:xfrm>
          <a:custGeom>
            <a:avLst/>
            <a:gdLst>
              <a:gd name="connsiteX0" fmla="*/ 0 w 3888432"/>
              <a:gd name="connsiteY0" fmla="*/ 2448272 h 2448272"/>
              <a:gd name="connsiteX1" fmla="*/ 3888432 w 3888432"/>
              <a:gd name="connsiteY1" fmla="*/ 0 h 2448272"/>
              <a:gd name="connsiteX2" fmla="*/ 3888432 w 3888432"/>
              <a:gd name="connsiteY2" fmla="*/ 2448272 h 2448272"/>
              <a:gd name="connsiteX3" fmla="*/ 0 w 3888432"/>
              <a:gd name="connsiteY3" fmla="*/ 2448272 h 2448272"/>
              <a:gd name="connsiteX0" fmla="*/ 0 w 3966612"/>
              <a:gd name="connsiteY0" fmla="*/ 3474450 h 3474450"/>
              <a:gd name="connsiteX1" fmla="*/ 3966612 w 3966612"/>
              <a:gd name="connsiteY1" fmla="*/ 0 h 3474450"/>
              <a:gd name="connsiteX2" fmla="*/ 3966612 w 3966612"/>
              <a:gd name="connsiteY2" fmla="*/ 2448272 h 3474450"/>
              <a:gd name="connsiteX3" fmla="*/ 0 w 3966612"/>
              <a:gd name="connsiteY3" fmla="*/ 3474450 h 3474450"/>
              <a:gd name="connsiteX0" fmla="*/ 0 w 3966612"/>
              <a:gd name="connsiteY0" fmla="*/ 3474450 h 3474450"/>
              <a:gd name="connsiteX1" fmla="*/ 3966612 w 3966612"/>
              <a:gd name="connsiteY1" fmla="*/ 0 h 3474450"/>
              <a:gd name="connsiteX2" fmla="*/ 3761788 w 3966612"/>
              <a:gd name="connsiteY2" fmla="*/ 2612319 h 3474450"/>
              <a:gd name="connsiteX3" fmla="*/ 0 w 3966612"/>
              <a:gd name="connsiteY3" fmla="*/ 3474450 h 3474450"/>
              <a:gd name="connsiteX0" fmla="*/ 0 w 3916729"/>
              <a:gd name="connsiteY0" fmla="*/ 3384889 h 3384889"/>
              <a:gd name="connsiteX1" fmla="*/ 3916729 w 3916729"/>
              <a:gd name="connsiteY1" fmla="*/ 0 h 3384889"/>
              <a:gd name="connsiteX2" fmla="*/ 3761788 w 3916729"/>
              <a:gd name="connsiteY2" fmla="*/ 2522758 h 3384889"/>
              <a:gd name="connsiteX3" fmla="*/ 0 w 3916729"/>
              <a:gd name="connsiteY3" fmla="*/ 3384889 h 3384889"/>
              <a:gd name="connsiteX0" fmla="*/ 0 w 3761788"/>
              <a:gd name="connsiteY0" fmla="*/ 3249098 h 3249098"/>
              <a:gd name="connsiteX1" fmla="*/ 3322446 w 3761788"/>
              <a:gd name="connsiteY1" fmla="*/ 0 h 3249098"/>
              <a:gd name="connsiteX2" fmla="*/ 3761788 w 3761788"/>
              <a:gd name="connsiteY2" fmla="*/ 2386967 h 3249098"/>
              <a:gd name="connsiteX3" fmla="*/ 0 w 3761788"/>
              <a:gd name="connsiteY3" fmla="*/ 3249098 h 3249098"/>
              <a:gd name="connsiteX0" fmla="*/ 0 w 3761788"/>
              <a:gd name="connsiteY0" fmla="*/ 3136012 h 3136012"/>
              <a:gd name="connsiteX1" fmla="*/ 2793322 w 3761788"/>
              <a:gd name="connsiteY1" fmla="*/ 0 h 3136012"/>
              <a:gd name="connsiteX2" fmla="*/ 3761788 w 3761788"/>
              <a:gd name="connsiteY2" fmla="*/ 2273881 h 3136012"/>
              <a:gd name="connsiteX3" fmla="*/ 0 w 3761788"/>
              <a:gd name="connsiteY3" fmla="*/ 3136012 h 3136012"/>
              <a:gd name="connsiteX0" fmla="*/ 0 w 3761788"/>
              <a:gd name="connsiteY0" fmla="*/ 2990456 h 2990456"/>
              <a:gd name="connsiteX1" fmla="*/ 2224719 w 3761788"/>
              <a:gd name="connsiteY1" fmla="*/ 0 h 2990456"/>
              <a:gd name="connsiteX2" fmla="*/ 3761788 w 3761788"/>
              <a:gd name="connsiteY2" fmla="*/ 2128325 h 2990456"/>
              <a:gd name="connsiteX3" fmla="*/ 0 w 3761788"/>
              <a:gd name="connsiteY3" fmla="*/ 2990456 h 2990456"/>
              <a:gd name="connsiteX0" fmla="*/ 0 w 3761788"/>
              <a:gd name="connsiteY0" fmla="*/ 2909830 h 2909830"/>
              <a:gd name="connsiteX1" fmla="*/ 1871863 w 3761788"/>
              <a:gd name="connsiteY1" fmla="*/ 0 h 2909830"/>
              <a:gd name="connsiteX2" fmla="*/ 3761788 w 3761788"/>
              <a:gd name="connsiteY2" fmla="*/ 2047699 h 2909830"/>
              <a:gd name="connsiteX3" fmla="*/ 0 w 3761788"/>
              <a:gd name="connsiteY3" fmla="*/ 2909830 h 2909830"/>
              <a:gd name="connsiteX0" fmla="*/ 0 w 3761788"/>
              <a:gd name="connsiteY0" fmla="*/ 2867396 h 2867396"/>
              <a:gd name="connsiteX1" fmla="*/ 1686149 w 3761788"/>
              <a:gd name="connsiteY1" fmla="*/ 0 h 2867396"/>
              <a:gd name="connsiteX2" fmla="*/ 3761788 w 3761788"/>
              <a:gd name="connsiteY2" fmla="*/ 2005265 h 2867396"/>
              <a:gd name="connsiteX3" fmla="*/ 0 w 3761788"/>
              <a:gd name="connsiteY3" fmla="*/ 2867396 h 2867396"/>
              <a:gd name="connsiteX0" fmla="*/ 0 w 3761788"/>
              <a:gd name="connsiteY0" fmla="*/ 2710912 h 2710912"/>
              <a:gd name="connsiteX1" fmla="*/ 1086823 w 3761788"/>
              <a:gd name="connsiteY1" fmla="*/ 0 h 2710912"/>
              <a:gd name="connsiteX2" fmla="*/ 3761788 w 3761788"/>
              <a:gd name="connsiteY2" fmla="*/ 1848781 h 2710912"/>
              <a:gd name="connsiteX3" fmla="*/ 0 w 3761788"/>
              <a:gd name="connsiteY3" fmla="*/ 2710912 h 2710912"/>
              <a:gd name="connsiteX0" fmla="*/ 0 w 3761788"/>
              <a:gd name="connsiteY0" fmla="*/ 2647534 h 2647534"/>
              <a:gd name="connsiteX1" fmla="*/ 681174 w 3761788"/>
              <a:gd name="connsiteY1" fmla="*/ 0 h 2647534"/>
              <a:gd name="connsiteX2" fmla="*/ 3761788 w 3761788"/>
              <a:gd name="connsiteY2" fmla="*/ 1785403 h 2647534"/>
              <a:gd name="connsiteX3" fmla="*/ 0 w 3761788"/>
              <a:gd name="connsiteY3" fmla="*/ 2647534 h 2647534"/>
              <a:gd name="connsiteX0" fmla="*/ 0 w 3761788"/>
              <a:gd name="connsiteY0" fmla="*/ 2619951 h 2619951"/>
              <a:gd name="connsiteX1" fmla="*/ 560460 w 3761788"/>
              <a:gd name="connsiteY1" fmla="*/ 0 h 2619951"/>
              <a:gd name="connsiteX2" fmla="*/ 3761788 w 3761788"/>
              <a:gd name="connsiteY2" fmla="*/ 1757820 h 2619951"/>
              <a:gd name="connsiteX3" fmla="*/ 0 w 3761788"/>
              <a:gd name="connsiteY3" fmla="*/ 2619951 h 2619951"/>
            </a:gdLst>
            <a:ahLst/>
            <a:cxnLst>
              <a:cxn ang="0">
                <a:pos x="connsiteX0" y="connsiteY0"/>
              </a:cxn>
              <a:cxn ang="0">
                <a:pos x="connsiteX1" y="connsiteY1"/>
              </a:cxn>
              <a:cxn ang="0">
                <a:pos x="connsiteX2" y="connsiteY2"/>
              </a:cxn>
              <a:cxn ang="0">
                <a:pos x="connsiteX3" y="connsiteY3"/>
              </a:cxn>
            </a:cxnLst>
            <a:rect l="l" t="t" r="r" b="b"/>
            <a:pathLst>
              <a:path w="3761788" h="2619951">
                <a:moveTo>
                  <a:pt x="0" y="2619951"/>
                </a:moveTo>
                <a:lnTo>
                  <a:pt x="560460" y="0"/>
                </a:lnTo>
                <a:lnTo>
                  <a:pt x="3761788" y="1757820"/>
                </a:lnTo>
                <a:lnTo>
                  <a:pt x="0" y="2619951"/>
                </a:lnTo>
                <a:close/>
              </a:path>
            </a:pathLst>
          </a:custGeom>
          <a:solidFill>
            <a:schemeClr val="accent6">
              <a:lumMod val="60000"/>
              <a:lumOff val="40000"/>
              <a:alpha val="4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de-DE"/>
          </a:p>
        </p:txBody>
      </p:sp>
      <p:sp>
        <p:nvSpPr>
          <p:cNvPr id="19" name="Gleichschenkliges Dreieck 2"/>
          <p:cNvSpPr/>
          <p:nvPr/>
        </p:nvSpPr>
        <p:spPr>
          <a:xfrm rot="11572250">
            <a:off x="2560638" y="2141538"/>
            <a:ext cx="3762375" cy="2540000"/>
          </a:xfrm>
          <a:custGeom>
            <a:avLst/>
            <a:gdLst>
              <a:gd name="connsiteX0" fmla="*/ 0 w 3888432"/>
              <a:gd name="connsiteY0" fmla="*/ 2448272 h 2448272"/>
              <a:gd name="connsiteX1" fmla="*/ 3888432 w 3888432"/>
              <a:gd name="connsiteY1" fmla="*/ 0 h 2448272"/>
              <a:gd name="connsiteX2" fmla="*/ 3888432 w 3888432"/>
              <a:gd name="connsiteY2" fmla="*/ 2448272 h 2448272"/>
              <a:gd name="connsiteX3" fmla="*/ 0 w 3888432"/>
              <a:gd name="connsiteY3" fmla="*/ 2448272 h 2448272"/>
              <a:gd name="connsiteX0" fmla="*/ 0 w 3966612"/>
              <a:gd name="connsiteY0" fmla="*/ 3474450 h 3474450"/>
              <a:gd name="connsiteX1" fmla="*/ 3966612 w 3966612"/>
              <a:gd name="connsiteY1" fmla="*/ 0 h 3474450"/>
              <a:gd name="connsiteX2" fmla="*/ 3966612 w 3966612"/>
              <a:gd name="connsiteY2" fmla="*/ 2448272 h 3474450"/>
              <a:gd name="connsiteX3" fmla="*/ 0 w 3966612"/>
              <a:gd name="connsiteY3" fmla="*/ 3474450 h 3474450"/>
              <a:gd name="connsiteX0" fmla="*/ 0 w 3966612"/>
              <a:gd name="connsiteY0" fmla="*/ 3474450 h 3474450"/>
              <a:gd name="connsiteX1" fmla="*/ 3966612 w 3966612"/>
              <a:gd name="connsiteY1" fmla="*/ 0 h 3474450"/>
              <a:gd name="connsiteX2" fmla="*/ 3761788 w 3966612"/>
              <a:gd name="connsiteY2" fmla="*/ 2612319 h 3474450"/>
              <a:gd name="connsiteX3" fmla="*/ 0 w 3966612"/>
              <a:gd name="connsiteY3" fmla="*/ 3474450 h 3474450"/>
              <a:gd name="connsiteX0" fmla="*/ 0 w 3916729"/>
              <a:gd name="connsiteY0" fmla="*/ 3384889 h 3384889"/>
              <a:gd name="connsiteX1" fmla="*/ 3916729 w 3916729"/>
              <a:gd name="connsiteY1" fmla="*/ 0 h 3384889"/>
              <a:gd name="connsiteX2" fmla="*/ 3761788 w 3916729"/>
              <a:gd name="connsiteY2" fmla="*/ 2522758 h 3384889"/>
              <a:gd name="connsiteX3" fmla="*/ 0 w 3916729"/>
              <a:gd name="connsiteY3" fmla="*/ 3384889 h 3384889"/>
              <a:gd name="connsiteX0" fmla="*/ 0 w 3761788"/>
              <a:gd name="connsiteY0" fmla="*/ 3249098 h 3249098"/>
              <a:gd name="connsiteX1" fmla="*/ 3322446 w 3761788"/>
              <a:gd name="connsiteY1" fmla="*/ 0 h 3249098"/>
              <a:gd name="connsiteX2" fmla="*/ 3761788 w 3761788"/>
              <a:gd name="connsiteY2" fmla="*/ 2386967 h 3249098"/>
              <a:gd name="connsiteX3" fmla="*/ 0 w 3761788"/>
              <a:gd name="connsiteY3" fmla="*/ 3249098 h 3249098"/>
              <a:gd name="connsiteX0" fmla="*/ 0 w 3761788"/>
              <a:gd name="connsiteY0" fmla="*/ 3136012 h 3136012"/>
              <a:gd name="connsiteX1" fmla="*/ 2793322 w 3761788"/>
              <a:gd name="connsiteY1" fmla="*/ 0 h 3136012"/>
              <a:gd name="connsiteX2" fmla="*/ 3761788 w 3761788"/>
              <a:gd name="connsiteY2" fmla="*/ 2273881 h 3136012"/>
              <a:gd name="connsiteX3" fmla="*/ 0 w 3761788"/>
              <a:gd name="connsiteY3" fmla="*/ 3136012 h 3136012"/>
              <a:gd name="connsiteX0" fmla="*/ 0 w 3761788"/>
              <a:gd name="connsiteY0" fmla="*/ 2990456 h 2990456"/>
              <a:gd name="connsiteX1" fmla="*/ 2224719 w 3761788"/>
              <a:gd name="connsiteY1" fmla="*/ 0 h 2990456"/>
              <a:gd name="connsiteX2" fmla="*/ 3761788 w 3761788"/>
              <a:gd name="connsiteY2" fmla="*/ 2128325 h 2990456"/>
              <a:gd name="connsiteX3" fmla="*/ 0 w 3761788"/>
              <a:gd name="connsiteY3" fmla="*/ 2990456 h 2990456"/>
              <a:gd name="connsiteX0" fmla="*/ 0 w 3761788"/>
              <a:gd name="connsiteY0" fmla="*/ 2909830 h 2909830"/>
              <a:gd name="connsiteX1" fmla="*/ 1871863 w 3761788"/>
              <a:gd name="connsiteY1" fmla="*/ 0 h 2909830"/>
              <a:gd name="connsiteX2" fmla="*/ 3761788 w 3761788"/>
              <a:gd name="connsiteY2" fmla="*/ 2047699 h 2909830"/>
              <a:gd name="connsiteX3" fmla="*/ 0 w 3761788"/>
              <a:gd name="connsiteY3" fmla="*/ 2909830 h 2909830"/>
              <a:gd name="connsiteX0" fmla="*/ 0 w 3761788"/>
              <a:gd name="connsiteY0" fmla="*/ 2867396 h 2867396"/>
              <a:gd name="connsiteX1" fmla="*/ 1686149 w 3761788"/>
              <a:gd name="connsiteY1" fmla="*/ 0 h 2867396"/>
              <a:gd name="connsiteX2" fmla="*/ 3761788 w 3761788"/>
              <a:gd name="connsiteY2" fmla="*/ 2005265 h 2867396"/>
              <a:gd name="connsiteX3" fmla="*/ 0 w 3761788"/>
              <a:gd name="connsiteY3" fmla="*/ 2867396 h 2867396"/>
              <a:gd name="connsiteX0" fmla="*/ 0 w 3761788"/>
              <a:gd name="connsiteY0" fmla="*/ 2710912 h 2710912"/>
              <a:gd name="connsiteX1" fmla="*/ 1086823 w 3761788"/>
              <a:gd name="connsiteY1" fmla="*/ 0 h 2710912"/>
              <a:gd name="connsiteX2" fmla="*/ 3761788 w 3761788"/>
              <a:gd name="connsiteY2" fmla="*/ 1848781 h 2710912"/>
              <a:gd name="connsiteX3" fmla="*/ 0 w 3761788"/>
              <a:gd name="connsiteY3" fmla="*/ 2710912 h 2710912"/>
              <a:gd name="connsiteX0" fmla="*/ 0 w 3761788"/>
              <a:gd name="connsiteY0" fmla="*/ 2647534 h 2647534"/>
              <a:gd name="connsiteX1" fmla="*/ 681174 w 3761788"/>
              <a:gd name="connsiteY1" fmla="*/ 0 h 2647534"/>
              <a:gd name="connsiteX2" fmla="*/ 3761788 w 3761788"/>
              <a:gd name="connsiteY2" fmla="*/ 1785403 h 2647534"/>
              <a:gd name="connsiteX3" fmla="*/ 0 w 3761788"/>
              <a:gd name="connsiteY3" fmla="*/ 2647534 h 2647534"/>
              <a:gd name="connsiteX0" fmla="*/ 0 w 3761788"/>
              <a:gd name="connsiteY0" fmla="*/ 2378025 h 2378025"/>
              <a:gd name="connsiteX1" fmla="*/ 185838 w 3761788"/>
              <a:gd name="connsiteY1" fmla="*/ 0 h 2378025"/>
              <a:gd name="connsiteX2" fmla="*/ 3761788 w 3761788"/>
              <a:gd name="connsiteY2" fmla="*/ 1515894 h 2378025"/>
              <a:gd name="connsiteX3" fmla="*/ 0 w 3761788"/>
              <a:gd name="connsiteY3" fmla="*/ 2378025 h 2378025"/>
              <a:gd name="connsiteX0" fmla="*/ 0 w 3761788"/>
              <a:gd name="connsiteY0" fmla="*/ 2541199 h 2541199"/>
              <a:gd name="connsiteX1" fmla="*/ 1996 w 3761788"/>
              <a:gd name="connsiteY1" fmla="*/ 0 h 2541199"/>
              <a:gd name="connsiteX2" fmla="*/ 3761788 w 3761788"/>
              <a:gd name="connsiteY2" fmla="*/ 1679068 h 2541199"/>
              <a:gd name="connsiteX3" fmla="*/ 0 w 3761788"/>
              <a:gd name="connsiteY3" fmla="*/ 2541199 h 2541199"/>
            </a:gdLst>
            <a:ahLst/>
            <a:cxnLst>
              <a:cxn ang="0">
                <a:pos x="connsiteX0" y="connsiteY0"/>
              </a:cxn>
              <a:cxn ang="0">
                <a:pos x="connsiteX1" y="connsiteY1"/>
              </a:cxn>
              <a:cxn ang="0">
                <a:pos x="connsiteX2" y="connsiteY2"/>
              </a:cxn>
              <a:cxn ang="0">
                <a:pos x="connsiteX3" y="connsiteY3"/>
              </a:cxn>
            </a:cxnLst>
            <a:rect l="l" t="t" r="r" b="b"/>
            <a:pathLst>
              <a:path w="3761788" h="2541199">
                <a:moveTo>
                  <a:pt x="0" y="2541199"/>
                </a:moveTo>
                <a:cubicBezTo>
                  <a:pt x="665" y="1694133"/>
                  <a:pt x="1331" y="847066"/>
                  <a:pt x="1996" y="0"/>
                </a:cubicBezTo>
                <a:lnTo>
                  <a:pt x="3761788" y="1679068"/>
                </a:lnTo>
                <a:lnTo>
                  <a:pt x="0" y="2541199"/>
                </a:lnTo>
                <a:close/>
              </a:path>
            </a:pathLst>
          </a:custGeom>
          <a:solidFill>
            <a:schemeClr val="accent6">
              <a:lumMod val="60000"/>
              <a:lumOff val="40000"/>
              <a:alpha val="4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de-DE"/>
          </a:p>
        </p:txBody>
      </p:sp>
      <p:sp>
        <p:nvSpPr>
          <p:cNvPr id="8" name="Geschweifte Klammer links 7"/>
          <p:cNvSpPr/>
          <p:nvPr/>
        </p:nvSpPr>
        <p:spPr>
          <a:xfrm rot="16200000">
            <a:off x="1537494" y="1799431"/>
            <a:ext cx="358775" cy="1890713"/>
          </a:xfrm>
          <a:prstGeom prst="leftBrace">
            <a:avLst/>
          </a:prstGeom>
        </p:spPr>
        <p:style>
          <a:lnRef idx="2">
            <a:schemeClr val="accent1"/>
          </a:lnRef>
          <a:fillRef idx="0">
            <a:schemeClr val="accent1"/>
          </a:fillRef>
          <a:effectRef idx="1">
            <a:schemeClr val="accent1"/>
          </a:effectRef>
          <a:fontRef idx="minor">
            <a:schemeClr val="tx1"/>
          </a:fontRef>
        </p:style>
        <p:txBody>
          <a:bodyPr anchor="ctr"/>
          <a:lstStyle/>
          <a:p>
            <a:pPr algn="ctr" eaLnBrk="1" hangingPunct="1">
              <a:defRPr/>
            </a:pPr>
            <a:endParaRPr lang="de-DE"/>
          </a:p>
        </p:txBody>
      </p:sp>
      <p:sp>
        <p:nvSpPr>
          <p:cNvPr id="9" name="Textfeld 8"/>
          <p:cNvSpPr txBox="1">
            <a:spLocks noChangeArrowheads="1"/>
          </p:cNvSpPr>
          <p:nvPr/>
        </p:nvSpPr>
        <p:spPr bwMode="auto">
          <a:xfrm>
            <a:off x="803275" y="2871788"/>
            <a:ext cx="160813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buFont typeface="Arial" panose="020B0604020202020204" pitchFamily="34" charset="0"/>
              <a:buChar char="•"/>
              <a:defRPr sz="1600" b="1">
                <a:solidFill>
                  <a:srgbClr val="3B3735"/>
                </a:solidFill>
                <a:latin typeface="Calibri" panose="020F0502020204030204" pitchFamily="34" charset="0"/>
              </a:defRPr>
            </a:lvl1pPr>
            <a:lvl2pPr marL="742950" indent="-285750">
              <a:buFont typeface="Arial" panose="020B0604020202020204" pitchFamily="34" charset="0"/>
              <a:buChar char="•"/>
              <a:defRPr sz="1400">
                <a:solidFill>
                  <a:srgbClr val="3B3735"/>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buFontTx/>
              <a:buNone/>
            </a:pPr>
            <a:r>
              <a:rPr lang="de-DE" altLang="de-DE" sz="1800" b="0">
                <a:solidFill>
                  <a:schemeClr val="tx1"/>
                </a:solidFill>
              </a:rPr>
              <a:t>Anforderungen</a:t>
            </a:r>
          </a:p>
          <a:p>
            <a:pPr eaLnBrk="1" hangingPunct="1">
              <a:buFontTx/>
              <a:buNone/>
            </a:pPr>
            <a:r>
              <a:rPr lang="de-DE" altLang="de-DE" sz="1800" b="0">
                <a:solidFill>
                  <a:schemeClr val="tx1"/>
                </a:solidFill>
              </a:rPr>
              <a:t>nicht  erfüllt</a:t>
            </a:r>
          </a:p>
        </p:txBody>
      </p:sp>
      <p:sp>
        <p:nvSpPr>
          <p:cNvPr id="7" name="Rechteck 6"/>
          <p:cNvSpPr/>
          <p:nvPr/>
        </p:nvSpPr>
        <p:spPr>
          <a:xfrm>
            <a:off x="1466850" y="5059363"/>
            <a:ext cx="2266950" cy="433387"/>
          </a:xfrm>
          <a:prstGeom prst="rect">
            <a:avLst/>
          </a:prstGeom>
          <a:solidFill>
            <a:schemeClr val="accent4">
              <a:lumMod val="40000"/>
              <a:lumOff val="60000"/>
              <a:alpha val="6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de-DE"/>
          </a:p>
        </p:txBody>
      </p:sp>
      <p:sp>
        <p:nvSpPr>
          <p:cNvPr id="21" name="Rechteck 20"/>
          <p:cNvSpPr/>
          <p:nvPr/>
        </p:nvSpPr>
        <p:spPr>
          <a:xfrm>
            <a:off x="3754438" y="5059363"/>
            <a:ext cx="2266950" cy="433387"/>
          </a:xfrm>
          <a:prstGeom prst="rect">
            <a:avLst/>
          </a:prstGeom>
          <a:solidFill>
            <a:schemeClr val="accent6">
              <a:lumMod val="60000"/>
              <a:lumOff val="40000"/>
              <a:alpha val="6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de-DE"/>
          </a:p>
        </p:txBody>
      </p:sp>
      <p:sp>
        <p:nvSpPr>
          <p:cNvPr id="10" name="Textfeld 9"/>
          <p:cNvSpPr txBox="1">
            <a:spLocks noChangeArrowheads="1"/>
          </p:cNvSpPr>
          <p:nvPr/>
        </p:nvSpPr>
        <p:spPr bwMode="auto">
          <a:xfrm>
            <a:off x="4319588" y="4092575"/>
            <a:ext cx="12969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buFont typeface="Arial" panose="020B0604020202020204" pitchFamily="34" charset="0"/>
              <a:buChar char="•"/>
              <a:defRPr sz="1600" b="1">
                <a:solidFill>
                  <a:srgbClr val="3B3735"/>
                </a:solidFill>
                <a:latin typeface="Calibri" panose="020F0502020204030204" pitchFamily="34" charset="0"/>
              </a:defRPr>
            </a:lvl1pPr>
            <a:lvl2pPr marL="742950" indent="-285750">
              <a:buFont typeface="Arial" panose="020B0604020202020204" pitchFamily="34" charset="0"/>
              <a:buChar char="•"/>
              <a:defRPr sz="1400">
                <a:solidFill>
                  <a:srgbClr val="3B3735"/>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buFontTx/>
              <a:buNone/>
            </a:pPr>
            <a:r>
              <a:rPr lang="de-DE" altLang="de-DE" sz="1800" b="0">
                <a:solidFill>
                  <a:schemeClr val="tx1"/>
                </a:solidFill>
              </a:rPr>
              <a:t>Gymnasium</a:t>
            </a:r>
          </a:p>
        </p:txBody>
      </p:sp>
      <p:sp>
        <p:nvSpPr>
          <p:cNvPr id="23" name="Geschweifte Klammer links 22"/>
          <p:cNvSpPr/>
          <p:nvPr/>
        </p:nvSpPr>
        <p:spPr>
          <a:xfrm rot="16200000">
            <a:off x="4435475" y="811213"/>
            <a:ext cx="358775" cy="3867150"/>
          </a:xfrm>
          <a:prstGeom prst="leftBrace">
            <a:avLst/>
          </a:prstGeom>
        </p:spPr>
        <p:style>
          <a:lnRef idx="2">
            <a:schemeClr val="accent1"/>
          </a:lnRef>
          <a:fillRef idx="0">
            <a:schemeClr val="accent1"/>
          </a:fillRef>
          <a:effectRef idx="1">
            <a:schemeClr val="accent1"/>
          </a:effectRef>
          <a:fontRef idx="minor">
            <a:schemeClr val="tx1"/>
          </a:fontRef>
        </p:style>
        <p:txBody>
          <a:bodyPr anchor="ctr"/>
          <a:lstStyle/>
          <a:p>
            <a:pPr algn="ctr" eaLnBrk="1" hangingPunct="1">
              <a:defRPr/>
            </a:pPr>
            <a:endParaRPr lang="de-DE"/>
          </a:p>
        </p:txBody>
      </p:sp>
      <p:sp>
        <p:nvSpPr>
          <p:cNvPr id="24" name="Textfeld 23"/>
          <p:cNvSpPr txBox="1">
            <a:spLocks noChangeArrowheads="1"/>
          </p:cNvSpPr>
          <p:nvPr/>
        </p:nvSpPr>
        <p:spPr bwMode="auto">
          <a:xfrm>
            <a:off x="3514725" y="2871788"/>
            <a:ext cx="32893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Font typeface="Arial" panose="020B0604020202020204" pitchFamily="34" charset="0"/>
              <a:buChar char="•"/>
              <a:defRPr sz="1600" b="1">
                <a:solidFill>
                  <a:srgbClr val="3B3735"/>
                </a:solidFill>
                <a:latin typeface="Calibri" panose="020F0502020204030204" pitchFamily="34" charset="0"/>
              </a:defRPr>
            </a:lvl1pPr>
            <a:lvl2pPr marL="742950" indent="-285750">
              <a:buFont typeface="Arial" panose="020B0604020202020204" pitchFamily="34" charset="0"/>
              <a:buChar char="•"/>
              <a:defRPr sz="1400">
                <a:solidFill>
                  <a:srgbClr val="3B3735"/>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buFontTx/>
              <a:buNone/>
            </a:pPr>
            <a:r>
              <a:rPr lang="de-DE" altLang="de-DE" sz="1800" b="0">
                <a:solidFill>
                  <a:schemeClr val="tx1"/>
                </a:solidFill>
              </a:rPr>
              <a:t>Anforderungen erfüllt</a:t>
            </a:r>
          </a:p>
        </p:txBody>
      </p:sp>
      <p:pic>
        <p:nvPicPr>
          <p:cNvPr id="12" name="Audio 1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18500" y="6032500"/>
            <a:ext cx="609600" cy="609600"/>
          </a:xfrm>
          <a:prstGeom prst="rect">
            <a:avLst/>
          </a:prstGeom>
        </p:spPr>
      </p:pic>
    </p:spTree>
    <p:custDataLst>
      <p:tags r:id="rId1"/>
    </p:custDataLst>
  </p:cSld>
  <p:clrMapOvr>
    <a:masterClrMapping/>
  </p:clrMapOvr>
  <p:transition spd="slow" advTm="4341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1202"/>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xit" presetSubtype="0" fill="hold" nodeType="clickEffect">
                                  <p:stCondLst>
                                    <p:cond delay="0"/>
                                  </p:stCondLst>
                                  <p:childTnLst>
                                    <p:set>
                                      <p:cBhvr>
                                        <p:cTn id="28" dur="1" fill="hold">
                                          <p:stCondLst>
                                            <p:cond delay="0"/>
                                          </p:stCondLst>
                                        </p:cTn>
                                        <p:tgtEl>
                                          <p:spTgt spid="13"/>
                                        </p:tgtEl>
                                        <p:attrNameLst>
                                          <p:attrName>style.visibility</p:attrName>
                                        </p:attrNameLst>
                                      </p:cBhvr>
                                      <p:to>
                                        <p:strVal val="hidden"/>
                                      </p:to>
                                    </p:set>
                                  </p:childTnLst>
                                </p:cTn>
                              </p:par>
                              <p:par>
                                <p:cTn id="29" presetID="1" presetClass="entr" presetSubtype="0" fill="hold" nodeType="withEffect">
                                  <p:stCondLst>
                                    <p:cond delay="0"/>
                                  </p:stCondLst>
                                  <p:childTnLst>
                                    <p:set>
                                      <p:cBhvr>
                                        <p:cTn id="30" dur="1" fill="hold">
                                          <p:stCondLst>
                                            <p:cond delay="0"/>
                                          </p:stCondLst>
                                        </p:cTn>
                                        <p:tgtEl>
                                          <p:spTgt spid="3"/>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xit" presetSubtype="0" fill="hold" nodeType="clickEffect">
                                  <p:stCondLst>
                                    <p:cond delay="0"/>
                                  </p:stCondLst>
                                  <p:childTnLst>
                                    <p:set>
                                      <p:cBhvr>
                                        <p:cTn id="34" dur="1" fill="hold">
                                          <p:stCondLst>
                                            <p:cond delay="0"/>
                                          </p:stCondLst>
                                        </p:cTn>
                                        <p:tgtEl>
                                          <p:spTgt spid="3"/>
                                        </p:tgtEl>
                                        <p:attrNameLst>
                                          <p:attrName>style.visibility</p:attrName>
                                        </p:attrNameLst>
                                      </p:cBhvr>
                                      <p:to>
                                        <p:strVal val="hidden"/>
                                      </p:to>
                                    </p:set>
                                  </p:childTnLst>
                                </p:cTn>
                              </p:par>
                              <p:par>
                                <p:cTn id="35" presetID="1" presetClass="entr" presetSubtype="0" fill="hold" nodeType="withEffect">
                                  <p:stCondLst>
                                    <p:cond delay="0"/>
                                  </p:stCondLst>
                                  <p:childTnLst>
                                    <p:set>
                                      <p:cBhvr>
                                        <p:cTn id="36" dur="1" fill="hold">
                                          <p:stCondLst>
                                            <p:cond delay="0"/>
                                          </p:stCondLst>
                                        </p:cTn>
                                        <p:tgtEl>
                                          <p:spTgt spid="14"/>
                                        </p:tgtEl>
                                        <p:attrNameLst>
                                          <p:attrName>style.visibility</p:attrName>
                                        </p:attrNameLst>
                                      </p:cBhvr>
                                      <p:to>
                                        <p:strVal val="visible"/>
                                      </p:to>
                                    </p:set>
                                  </p:childTnLst>
                                </p:cTn>
                              </p:par>
                            </p:childTnLst>
                          </p:cTn>
                        </p:par>
                      </p:childTnLst>
                    </p:cTn>
                  </p:par>
                  <p:par>
                    <p:cTn id="37" fill="hold" nodeType="clickPar">
                      <p:stCondLst>
                        <p:cond delay="indefinite"/>
                      </p:stCondLst>
                      <p:childTnLst>
                        <p:par>
                          <p:cTn id="38" fill="hold" nodeType="withGroup">
                            <p:stCondLst>
                              <p:cond delay="0"/>
                            </p:stCondLst>
                            <p:childTnLst>
                              <p:par>
                                <p:cTn id="39" presetID="1" presetClass="exit" presetSubtype="0" fill="hold" nodeType="clickEffect">
                                  <p:stCondLst>
                                    <p:cond delay="0"/>
                                  </p:stCondLst>
                                  <p:childTnLst>
                                    <p:set>
                                      <p:cBhvr>
                                        <p:cTn id="40" dur="1" fill="hold">
                                          <p:stCondLst>
                                            <p:cond delay="0"/>
                                          </p:stCondLst>
                                        </p:cTn>
                                        <p:tgtEl>
                                          <p:spTgt spid="14"/>
                                        </p:tgtEl>
                                        <p:attrNameLst>
                                          <p:attrName>style.visibility</p:attrName>
                                        </p:attrNameLst>
                                      </p:cBhvr>
                                      <p:to>
                                        <p:strVal val="hidden"/>
                                      </p:to>
                                    </p:set>
                                  </p:childTnLst>
                                </p:cTn>
                              </p:par>
                              <p:par>
                                <p:cTn id="41" presetID="1" presetClass="entr" presetSubtype="0" fill="hold" nodeType="with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xit" presetSubtype="0" fill="hold" nodeType="clickEffect">
                                  <p:stCondLst>
                                    <p:cond delay="0"/>
                                  </p:stCondLst>
                                  <p:childTnLst>
                                    <p:set>
                                      <p:cBhvr>
                                        <p:cTn id="46" dur="1" fill="hold">
                                          <p:stCondLst>
                                            <p:cond delay="0"/>
                                          </p:stCondLst>
                                        </p:cTn>
                                        <p:tgtEl>
                                          <p:spTgt spid="15"/>
                                        </p:tgtEl>
                                        <p:attrNameLst>
                                          <p:attrName>style.visibility</p:attrName>
                                        </p:attrNameLst>
                                      </p:cBhvr>
                                      <p:to>
                                        <p:strVal val="hidden"/>
                                      </p:to>
                                    </p:set>
                                  </p:childTnLst>
                                </p:cTn>
                              </p:par>
                              <p:par>
                                <p:cTn id="47" presetID="1" presetClass="entr" presetSubtype="0" fill="hold" grpId="0" nodeType="withEffect">
                                  <p:stCondLst>
                                    <p:cond delay="0"/>
                                  </p:stCondLst>
                                  <p:childTnLst>
                                    <p:set>
                                      <p:cBhvr>
                                        <p:cTn id="48" dur="1" fill="hold">
                                          <p:stCondLst>
                                            <p:cond delay="0"/>
                                          </p:stCondLst>
                                        </p:cTn>
                                        <p:tgtEl>
                                          <p:spTgt spid="21"/>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16"/>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xit" presetSubtype="0" fill="hold" nodeType="clickEffect">
                                  <p:stCondLst>
                                    <p:cond delay="0"/>
                                  </p:stCondLst>
                                  <p:childTnLst>
                                    <p:set>
                                      <p:cBhvr>
                                        <p:cTn id="54" dur="1" fill="hold">
                                          <p:stCondLst>
                                            <p:cond delay="0"/>
                                          </p:stCondLst>
                                        </p:cTn>
                                        <p:tgtEl>
                                          <p:spTgt spid="16"/>
                                        </p:tgtEl>
                                        <p:attrNameLst>
                                          <p:attrName>style.visibility</p:attrName>
                                        </p:attrNameLst>
                                      </p:cBhvr>
                                      <p:to>
                                        <p:strVal val="hidden"/>
                                      </p:to>
                                    </p:set>
                                  </p:childTnLst>
                                </p:cTn>
                              </p:par>
                              <p:par>
                                <p:cTn id="55" presetID="1" presetClass="entr" presetSubtype="0" fill="hold" nodeType="withEffect">
                                  <p:stCondLst>
                                    <p:cond delay="0"/>
                                  </p:stCondLst>
                                  <p:childTnLst>
                                    <p:set>
                                      <p:cBhvr>
                                        <p:cTn id="56" dur="1" fill="hold">
                                          <p:stCondLst>
                                            <p:cond delay="0"/>
                                          </p:stCondLst>
                                        </p:cTn>
                                        <p:tgtEl>
                                          <p:spTgt spid="17"/>
                                        </p:tgtEl>
                                        <p:attrNameLst>
                                          <p:attrName>style.visibility</p:attrName>
                                        </p:attrNameLst>
                                      </p:cBhvr>
                                      <p:to>
                                        <p:strVal val="visible"/>
                                      </p:to>
                                    </p:set>
                                  </p:childTnLst>
                                </p:cTn>
                              </p:par>
                            </p:childTnLst>
                          </p:cTn>
                        </p:par>
                      </p:childTnLst>
                    </p:cTn>
                  </p:par>
                  <p:par>
                    <p:cTn id="57" fill="hold" nodeType="clickPar">
                      <p:stCondLst>
                        <p:cond delay="indefinite"/>
                      </p:stCondLst>
                      <p:childTnLst>
                        <p:par>
                          <p:cTn id="58" fill="hold" nodeType="withGroup">
                            <p:stCondLst>
                              <p:cond delay="0"/>
                            </p:stCondLst>
                            <p:childTnLst>
                              <p:par>
                                <p:cTn id="59" presetID="1" presetClass="exit" presetSubtype="0" fill="hold" nodeType="clickEffect">
                                  <p:stCondLst>
                                    <p:cond delay="0"/>
                                  </p:stCondLst>
                                  <p:childTnLst>
                                    <p:set>
                                      <p:cBhvr>
                                        <p:cTn id="60" dur="1" fill="hold">
                                          <p:stCondLst>
                                            <p:cond delay="0"/>
                                          </p:stCondLst>
                                        </p:cTn>
                                        <p:tgtEl>
                                          <p:spTgt spid="17"/>
                                        </p:tgtEl>
                                        <p:attrNameLst>
                                          <p:attrName>style.visibility</p:attrName>
                                        </p:attrNameLst>
                                      </p:cBhvr>
                                      <p:to>
                                        <p:strVal val="hidden"/>
                                      </p:to>
                                    </p:set>
                                  </p:childTnLst>
                                </p:cTn>
                              </p:par>
                              <p:par>
                                <p:cTn id="61" presetID="1" presetClass="entr" presetSubtype="0" fill="hold" nodeType="withEffect">
                                  <p:stCondLst>
                                    <p:cond delay="0"/>
                                  </p:stCondLst>
                                  <p:childTnLst>
                                    <p:set>
                                      <p:cBhvr>
                                        <p:cTn id="62" dur="1" fill="hold">
                                          <p:stCondLst>
                                            <p:cond delay="0"/>
                                          </p:stCondLst>
                                        </p:cTn>
                                        <p:tgtEl>
                                          <p:spTgt spid="18"/>
                                        </p:tgtEl>
                                        <p:attrNameLst>
                                          <p:attrName>style.visibility</p:attrName>
                                        </p:attrNameLst>
                                      </p:cBhvr>
                                      <p:to>
                                        <p:strVal val="visible"/>
                                      </p:to>
                                    </p:set>
                                  </p:childTnLst>
                                </p:cTn>
                              </p:par>
                            </p:childTnLst>
                          </p:cTn>
                        </p:par>
                      </p:childTnLst>
                    </p:cTn>
                  </p:par>
                  <p:par>
                    <p:cTn id="63" fill="hold" nodeType="clickPar">
                      <p:stCondLst>
                        <p:cond delay="indefinite"/>
                      </p:stCondLst>
                      <p:childTnLst>
                        <p:par>
                          <p:cTn id="64" fill="hold" nodeType="withGroup">
                            <p:stCondLst>
                              <p:cond delay="0"/>
                            </p:stCondLst>
                            <p:childTnLst>
                              <p:par>
                                <p:cTn id="65" presetID="1" presetClass="exit" presetSubtype="0" fill="hold" nodeType="clickEffect">
                                  <p:stCondLst>
                                    <p:cond delay="0"/>
                                  </p:stCondLst>
                                  <p:childTnLst>
                                    <p:set>
                                      <p:cBhvr>
                                        <p:cTn id="66" dur="1" fill="hold">
                                          <p:stCondLst>
                                            <p:cond delay="0"/>
                                          </p:stCondLst>
                                        </p:cTn>
                                        <p:tgtEl>
                                          <p:spTgt spid="18"/>
                                        </p:tgtEl>
                                        <p:attrNameLst>
                                          <p:attrName>style.visibility</p:attrName>
                                        </p:attrNameLst>
                                      </p:cBhvr>
                                      <p:to>
                                        <p:strVal val="hidden"/>
                                      </p:to>
                                    </p:set>
                                  </p:childTnLst>
                                </p:cTn>
                              </p:par>
                              <p:par>
                                <p:cTn id="67" presetID="1" presetClass="entr" presetSubtype="0" fill="hold" nodeType="withEffect">
                                  <p:stCondLst>
                                    <p:cond delay="0"/>
                                  </p:stCondLst>
                                  <p:childTnLst>
                                    <p:set>
                                      <p:cBhvr>
                                        <p:cTn id="68" dur="1" fill="hold">
                                          <p:stCondLst>
                                            <p:cond delay="0"/>
                                          </p:stCondLst>
                                        </p:cTn>
                                        <p:tgtEl>
                                          <p:spTgt spid="19"/>
                                        </p:tgtEl>
                                        <p:attrNameLst>
                                          <p:attrName>style.visibility</p:attrName>
                                        </p:attrNameLst>
                                      </p:cBhvr>
                                      <p:to>
                                        <p:strVal val="visible"/>
                                      </p:to>
                                    </p:set>
                                  </p:childTnLst>
                                </p:cTn>
                              </p:par>
                            </p:childTnLst>
                          </p:cTn>
                        </p:par>
                      </p:childTnLst>
                    </p:cTn>
                  </p:par>
                  <p:par>
                    <p:cTn id="69" fill="hold" nodeType="clickPar">
                      <p:stCondLst>
                        <p:cond delay="indefinite"/>
                      </p:stCondLst>
                      <p:childTnLst>
                        <p:par>
                          <p:cTn id="70" fill="hold" nodeType="withGroup">
                            <p:stCondLst>
                              <p:cond delay="0"/>
                            </p:stCondLst>
                            <p:childTnLst>
                              <p:par>
                                <p:cTn id="71" presetID="1" presetClass="exit" presetSubtype="0" fill="hold" nodeType="clickEffect">
                                  <p:stCondLst>
                                    <p:cond delay="0"/>
                                  </p:stCondLst>
                                  <p:childTnLst>
                                    <p:set>
                                      <p:cBhvr>
                                        <p:cTn id="72" dur="1" fill="hold">
                                          <p:stCondLst>
                                            <p:cond delay="0"/>
                                          </p:stCondLst>
                                        </p:cTn>
                                        <p:tgtEl>
                                          <p:spTgt spid="19"/>
                                        </p:tgtEl>
                                        <p:attrNameLst>
                                          <p:attrName>style.visibility</p:attrName>
                                        </p:attrNameLst>
                                      </p:cBhvr>
                                      <p:to>
                                        <p:strVal val="hidden"/>
                                      </p:to>
                                    </p:set>
                                  </p:childTnLst>
                                </p:cTn>
                              </p:par>
                              <p:par>
                                <p:cTn id="73" presetID="1" presetClass="entr" presetSubtype="0" fill="hold" grpId="0" nodeType="withEffect">
                                  <p:stCondLst>
                                    <p:cond delay="0"/>
                                  </p:stCondLst>
                                  <p:childTnLst>
                                    <p:set>
                                      <p:cBhvr>
                                        <p:cTn id="74" dur="1" fill="hold">
                                          <p:stCondLst>
                                            <p:cond delay="0"/>
                                          </p:stCondLst>
                                        </p:cTn>
                                        <p:tgtEl>
                                          <p:spTgt spid="24"/>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23"/>
                                        </p:tgtEl>
                                        <p:attrNameLst>
                                          <p:attrName>style.visibility</p:attrName>
                                        </p:attrNameLst>
                                      </p:cBhvr>
                                      <p:to>
                                        <p:strVal val="visible"/>
                                      </p:to>
                                    </p:set>
                                  </p:childTnLst>
                                </p:cTn>
                              </p:par>
                            </p:childTnLst>
                          </p:cTn>
                        </p:par>
                      </p:childTnLst>
                    </p:cTn>
                  </p:par>
                  <p:par>
                    <p:cTn id="77" fill="hold" nodeType="clickPar">
                      <p:stCondLst>
                        <p:cond delay="indefinite"/>
                      </p:stCondLst>
                      <p:childTnLst>
                        <p:par>
                          <p:cTn id="78" fill="hold" nodeType="withGroup">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9"/>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83" fill="hold" display="0">
                  <p:stCondLst>
                    <p:cond delay="indefinite"/>
                  </p:stCondLst>
                  <p:endCondLst>
                    <p:cond evt="onStopAudio" delay="0">
                      <p:tgtEl>
                        <p:sldTgt/>
                      </p:tgtEl>
                    </p:cond>
                  </p:endCondLst>
                </p:cTn>
                <p:tgtEl>
                  <p:spTgt spid="12"/>
                </p:tgtEl>
              </p:cMediaNode>
            </p:audio>
          </p:childTnLst>
        </p:cTn>
      </p:par>
    </p:tnLst>
    <p:bldLst>
      <p:bldP spid="2" grpId="0" animBg="1"/>
      <p:bldP spid="11" grpId="0" animBg="1"/>
      <p:bldP spid="8" grpId="0" animBg="1"/>
      <p:bldP spid="9" grpId="0"/>
      <p:bldP spid="7" grpId="0" animBg="1"/>
      <p:bldP spid="21" grpId="0" animBg="1"/>
      <p:bldP spid="10" grpId="0"/>
      <p:bldP spid="23" grpId="0" animBg="1"/>
      <p:bldP spid="2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hteck 7"/>
          <p:cNvSpPr/>
          <p:nvPr/>
        </p:nvSpPr>
        <p:spPr>
          <a:xfrm>
            <a:off x="684213" y="2060575"/>
            <a:ext cx="5903912" cy="504825"/>
          </a:xfrm>
          <a:prstGeom prst="rect">
            <a:avLst/>
          </a:prstGeom>
          <a:gradFill flip="none" rotWithShape="1">
            <a:gsLst>
              <a:gs pos="16000">
                <a:srgbClr val="7030A0"/>
              </a:gs>
              <a:gs pos="10000">
                <a:srgbClr val="FF0000"/>
              </a:gs>
              <a:gs pos="29000">
                <a:srgbClr val="7030A0"/>
              </a:gs>
              <a:gs pos="37000">
                <a:schemeClr val="tx2">
                  <a:lumMod val="60000"/>
                  <a:lumOff val="40000"/>
                </a:schemeClr>
              </a:gs>
              <a:gs pos="80000">
                <a:schemeClr val="tx2">
                  <a:lumMod val="60000"/>
                  <a:lumOff val="40000"/>
                </a:schemeClr>
              </a:gs>
              <a:gs pos="87000">
                <a:srgbClr val="006666"/>
              </a:gs>
              <a:gs pos="100000">
                <a:srgbClr val="006666"/>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de-DE"/>
          </a:p>
        </p:txBody>
      </p:sp>
      <p:pic>
        <p:nvPicPr>
          <p:cNvPr id="46083" name="Picture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77988" y="4105275"/>
            <a:ext cx="5062537" cy="9604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Datumsplatzhalter 3"/>
          <p:cNvSpPr>
            <a:spLocks noGrp="1"/>
          </p:cNvSpPr>
          <p:nvPr>
            <p:ph type="dt" sz="quarter" idx="10"/>
          </p:nvPr>
        </p:nvSpPr>
        <p:spPr/>
        <p:txBody>
          <a:bodyPr/>
          <a:lstStyle/>
          <a:p>
            <a:pPr>
              <a:defRPr/>
            </a:pPr>
            <a:fld id="{D8C0A0F5-B9ED-4007-A71A-2F3B95B357C8}" type="datetime1">
              <a:rPr lang="de-DE"/>
              <a:pPr>
                <a:defRPr/>
              </a:pPr>
              <a:t>25.03.2015</a:t>
            </a:fld>
            <a:endParaRPr lang="de-DE" dirty="0"/>
          </a:p>
        </p:txBody>
      </p:sp>
      <p:sp>
        <p:nvSpPr>
          <p:cNvPr id="5" name="Fußzeilenplatzhalter 4"/>
          <p:cNvSpPr>
            <a:spLocks noGrp="1"/>
          </p:cNvSpPr>
          <p:nvPr>
            <p:ph type="ftr" sz="quarter" idx="11"/>
          </p:nvPr>
        </p:nvSpPr>
        <p:spPr/>
        <p:txBody>
          <a:bodyPr/>
          <a:lstStyle/>
          <a:p>
            <a:pPr>
              <a:defRPr/>
            </a:pPr>
            <a:r>
              <a:rPr lang="de-DE" smtClean="0"/>
              <a:t>Senatsverwaltung für Bildung, Jugend und Wissenschaft, Birgit Kölle,  II B 2</a:t>
            </a:r>
            <a:endParaRPr lang="de-DE"/>
          </a:p>
        </p:txBody>
      </p:sp>
      <p:sp>
        <p:nvSpPr>
          <p:cNvPr id="46086" name="Foliennummernplatzhalt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buFont typeface="Arial" panose="020B0604020202020204" pitchFamily="34" charset="0"/>
              <a:buChar char="•"/>
              <a:defRPr sz="1600" b="1">
                <a:solidFill>
                  <a:srgbClr val="3B3735"/>
                </a:solidFill>
                <a:latin typeface="Calibri" panose="020F0502020204030204" pitchFamily="34" charset="0"/>
              </a:defRPr>
            </a:lvl1pPr>
            <a:lvl2pPr marL="742950" indent="-285750">
              <a:buFont typeface="Arial" panose="020B0604020202020204" pitchFamily="34" charset="0"/>
              <a:buChar char="•"/>
              <a:defRPr sz="1400">
                <a:solidFill>
                  <a:srgbClr val="3B3735"/>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buFontTx/>
              <a:buNone/>
            </a:pPr>
            <a:r>
              <a:rPr lang="de-DE" altLang="de-DE" sz="900" b="0">
                <a:solidFill>
                  <a:srgbClr val="898989"/>
                </a:solidFill>
              </a:rPr>
              <a:t> Seite </a:t>
            </a:r>
            <a:fld id="{C2C6A32C-8B2E-4134-A0FD-CB8E5DB5308F}" type="slidenum">
              <a:rPr lang="de-DE" altLang="de-DE" sz="900" b="0">
                <a:solidFill>
                  <a:srgbClr val="898989"/>
                </a:solidFill>
              </a:rPr>
              <a:pPr>
                <a:buFontTx/>
                <a:buNone/>
              </a:pPr>
              <a:t>19</a:t>
            </a:fld>
            <a:endParaRPr lang="de-DE" altLang="de-DE" sz="900" b="0">
              <a:solidFill>
                <a:srgbClr val="898989"/>
              </a:solidFill>
            </a:endParaRPr>
          </a:p>
        </p:txBody>
      </p:sp>
      <p:grpSp>
        <p:nvGrpSpPr>
          <p:cNvPr id="15" name="Lupe"/>
          <p:cNvGrpSpPr/>
          <p:nvPr/>
        </p:nvGrpSpPr>
        <p:grpSpPr>
          <a:xfrm>
            <a:off x="2240535" y="3626422"/>
            <a:ext cx="3267569" cy="1816609"/>
            <a:chOff x="1451152" y="2979474"/>
            <a:chExt cx="5384439" cy="2863186"/>
          </a:xfrm>
          <a:effectLst>
            <a:outerShdw blurRad="241300" dist="330200" dir="9600000" algn="tl" rotWithShape="0">
              <a:prstClr val="black">
                <a:alpha val="40000"/>
              </a:prstClr>
            </a:outerShdw>
          </a:effectLst>
        </p:grpSpPr>
        <p:sp>
          <p:nvSpPr>
            <p:cNvPr id="16" name="Griff"/>
            <p:cNvSpPr/>
            <p:nvPr/>
          </p:nvSpPr>
          <p:spPr>
            <a:xfrm rot="7098915">
              <a:off x="4972982" y="3980052"/>
              <a:ext cx="531151" cy="3194066"/>
            </a:xfrm>
            <a:prstGeom prst="round2SameRect">
              <a:avLst>
                <a:gd name="adj1" fmla="val 50000"/>
                <a:gd name="adj2" fmla="val 0"/>
              </a:avLst>
            </a:prstGeom>
            <a:solidFill>
              <a:srgbClr val="333333"/>
            </a:solidFill>
            <a:ln>
              <a:noFill/>
            </a:ln>
            <a:effectLst/>
            <a:scene3d>
              <a:camera prst="orthographicFront"/>
              <a:lightRig rig="balanced" dir="t"/>
            </a:scene3d>
            <a:sp3d prstMaterial="metal">
              <a:bevelT w="139700" h="1397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de-DE"/>
            </a:p>
          </p:txBody>
        </p:sp>
        <p:sp>
          <p:nvSpPr>
            <p:cNvPr id="17" name="Verbindungsstück"/>
            <p:cNvSpPr/>
            <p:nvPr/>
          </p:nvSpPr>
          <p:spPr>
            <a:xfrm rot="12480000">
              <a:off x="3440376" y="4421371"/>
              <a:ext cx="867608" cy="812844"/>
            </a:xfrm>
            <a:prstGeom prst="pie">
              <a:avLst>
                <a:gd name="adj1" fmla="val 5400000"/>
                <a:gd name="adj2" fmla="val 16200000"/>
              </a:avLst>
            </a:prstGeom>
            <a:solidFill>
              <a:srgbClr val="333333"/>
            </a:solidFill>
            <a:ln>
              <a:noFill/>
            </a:ln>
            <a:effectLst/>
            <a:scene3d>
              <a:camera prst="orthographicFront"/>
              <a:lightRig rig="balanced" dir="t"/>
            </a:scene3d>
            <a:sp3d prstMaterial="metal">
              <a:bevelT w="101600" h="1016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de-DE"/>
            </a:p>
          </p:txBody>
        </p:sp>
        <p:sp>
          <p:nvSpPr>
            <p:cNvPr id="18" name="Einfassung"/>
            <p:cNvSpPr/>
            <p:nvPr/>
          </p:nvSpPr>
          <p:spPr>
            <a:xfrm>
              <a:off x="1451152" y="2979474"/>
              <a:ext cx="2622438" cy="2622438"/>
            </a:xfrm>
            <a:prstGeom prst="donut">
              <a:avLst>
                <a:gd name="adj" fmla="val 8065"/>
              </a:avLst>
            </a:prstGeom>
            <a:solidFill>
              <a:srgbClr val="333333"/>
            </a:solidFill>
            <a:ln>
              <a:noFill/>
            </a:ln>
            <a:effectLst/>
            <a:scene3d>
              <a:camera prst="orthographicFront"/>
              <a:lightRig rig="balanced" dir="t"/>
            </a:scene3d>
            <a:sp3d prstMaterial="metal">
              <a:bevelT w="114300" h="1143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de-DE"/>
            </a:p>
          </p:txBody>
        </p:sp>
        <p:sp>
          <p:nvSpPr>
            <p:cNvPr id="19" name="Lupeninhalt"/>
            <p:cNvSpPr>
              <a:spLocks noChangeAspect="1"/>
            </p:cNvSpPr>
            <p:nvPr/>
          </p:nvSpPr>
          <p:spPr>
            <a:xfrm>
              <a:off x="1636594" y="3137474"/>
              <a:ext cx="2255622" cy="2255622"/>
            </a:xfrm>
            <a:prstGeom prst="ellipse">
              <a:avLst/>
            </a:prstGeom>
            <a:blipFill>
              <a:blip r:embed="rId6"/>
              <a:stretch>
                <a:fillRect/>
              </a:stretch>
            </a:blip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de-DE"/>
            </a:p>
          </p:txBody>
        </p:sp>
        <p:sp>
          <p:nvSpPr>
            <p:cNvPr id="20" name="Glanzlicht"/>
            <p:cNvSpPr>
              <a:spLocks/>
            </p:cNvSpPr>
            <p:nvPr/>
          </p:nvSpPr>
          <p:spPr>
            <a:xfrm>
              <a:off x="1846806" y="3164770"/>
              <a:ext cx="1832746" cy="1507135"/>
            </a:xfrm>
            <a:prstGeom prst="ellipse">
              <a:avLst/>
            </a:prstGeom>
            <a:gradFill>
              <a:gsLst>
                <a:gs pos="0">
                  <a:srgbClr val="FFFFFF">
                    <a:alpha val="51000"/>
                  </a:srgbClr>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de-DE"/>
            </a:p>
          </p:txBody>
        </p:sp>
      </p:grpSp>
      <p:graphicFrame>
        <p:nvGraphicFramePr>
          <p:cNvPr id="25" name="Tabelle 24"/>
          <p:cNvGraphicFramePr>
            <a:graphicFrameLocks noGrp="1"/>
          </p:cNvGraphicFramePr>
          <p:nvPr/>
        </p:nvGraphicFramePr>
        <p:xfrm>
          <a:off x="725488" y="2060575"/>
          <a:ext cx="5849938" cy="515938"/>
        </p:xfrm>
        <a:graphic>
          <a:graphicData uri="http://schemas.openxmlformats.org/drawingml/2006/table">
            <a:tbl>
              <a:tblPr firstRow="1" firstCol="1" bandRow="1"/>
              <a:tblGrid>
                <a:gridCol w="974778"/>
                <a:gridCol w="974778"/>
                <a:gridCol w="974778"/>
                <a:gridCol w="974778"/>
                <a:gridCol w="975413"/>
                <a:gridCol w="975413"/>
              </a:tblGrid>
              <a:tr h="515938">
                <a:tc>
                  <a:txBody>
                    <a:bodyPr/>
                    <a:lstStyle/>
                    <a:p>
                      <a:pPr algn="ctr">
                        <a:spcBef>
                          <a:spcPts val="300"/>
                        </a:spcBef>
                        <a:spcAft>
                          <a:spcPts val="300"/>
                        </a:spcAft>
                      </a:pPr>
                      <a:r>
                        <a:rPr lang="de-DE" sz="1200" b="1" dirty="0">
                          <a:effectLst/>
                          <a:latin typeface="Arial"/>
                          <a:ea typeface="Times New Roman"/>
                          <a:cs typeface="Times New Roman"/>
                        </a:rPr>
                        <a:t> </a:t>
                      </a:r>
                      <a:r>
                        <a:rPr lang="de-DE" sz="1200" b="1" dirty="0" smtClean="0">
                          <a:effectLst/>
                          <a:latin typeface="Arial"/>
                          <a:ea typeface="Times New Roman"/>
                          <a:cs typeface="Times New Roman"/>
                        </a:rPr>
                        <a:t>6</a:t>
                      </a:r>
                      <a:endParaRPr lang="de-DE" sz="1200" b="1" dirty="0">
                        <a:effectLst/>
                        <a:latin typeface="Arial"/>
                        <a:ea typeface="Times New Roman"/>
                        <a:cs typeface="Times New Roman"/>
                      </a:endParaRPr>
                    </a:p>
                  </a:txBody>
                  <a:tcPr marL="68584" marR="6858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300"/>
                        </a:spcBef>
                        <a:spcAft>
                          <a:spcPts val="300"/>
                        </a:spcAft>
                      </a:pPr>
                      <a:r>
                        <a:rPr lang="de-DE" sz="1200" b="1" dirty="0" smtClean="0">
                          <a:effectLst/>
                          <a:latin typeface="Arial"/>
                          <a:ea typeface="Times New Roman"/>
                          <a:cs typeface="Times New Roman"/>
                        </a:rPr>
                        <a:t>5</a:t>
                      </a:r>
                      <a:endParaRPr lang="de-DE" sz="1200" b="1" dirty="0">
                        <a:effectLst/>
                        <a:latin typeface="Arial"/>
                        <a:ea typeface="Times New Roman"/>
                        <a:cs typeface="Times New Roman"/>
                      </a:endParaRPr>
                    </a:p>
                  </a:txBody>
                  <a:tcPr marL="68584" marR="6858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300"/>
                        </a:spcBef>
                        <a:spcAft>
                          <a:spcPts val="300"/>
                        </a:spcAft>
                      </a:pPr>
                      <a:r>
                        <a:rPr lang="de-DE" sz="1200" b="1" dirty="0" smtClean="0">
                          <a:effectLst/>
                          <a:latin typeface="Arial"/>
                          <a:ea typeface="Times New Roman"/>
                          <a:cs typeface="Times New Roman"/>
                        </a:rPr>
                        <a:t>4</a:t>
                      </a:r>
                      <a:endParaRPr lang="de-DE" sz="1200" b="1" dirty="0">
                        <a:effectLst/>
                        <a:latin typeface="Arial"/>
                        <a:ea typeface="Times New Roman"/>
                        <a:cs typeface="Times New Roman"/>
                      </a:endParaRPr>
                    </a:p>
                  </a:txBody>
                  <a:tcPr marL="68584" marR="6858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300"/>
                        </a:spcBef>
                        <a:spcAft>
                          <a:spcPts val="300"/>
                        </a:spcAft>
                      </a:pPr>
                      <a:r>
                        <a:rPr lang="de-DE" sz="1200" b="1" dirty="0" smtClean="0">
                          <a:effectLst/>
                          <a:latin typeface="Arial"/>
                          <a:ea typeface="Times New Roman"/>
                          <a:cs typeface="Times New Roman"/>
                        </a:rPr>
                        <a:t>3</a:t>
                      </a:r>
                      <a:endParaRPr lang="de-DE" sz="1200" b="1" dirty="0">
                        <a:effectLst/>
                        <a:latin typeface="Arial"/>
                        <a:ea typeface="Times New Roman"/>
                        <a:cs typeface="Times New Roman"/>
                      </a:endParaRPr>
                    </a:p>
                  </a:txBody>
                  <a:tcPr marL="68584" marR="6858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300"/>
                        </a:spcBef>
                        <a:spcAft>
                          <a:spcPts val="300"/>
                        </a:spcAft>
                      </a:pPr>
                      <a:r>
                        <a:rPr lang="de-DE" sz="1200" b="1" dirty="0" smtClean="0">
                          <a:effectLst/>
                          <a:latin typeface="Arial"/>
                          <a:ea typeface="Times New Roman"/>
                          <a:cs typeface="Times New Roman"/>
                        </a:rPr>
                        <a:t>2</a:t>
                      </a:r>
                      <a:endParaRPr lang="de-DE" sz="1200" b="1" dirty="0">
                        <a:effectLst/>
                        <a:latin typeface="Arial"/>
                        <a:ea typeface="Times New Roman"/>
                        <a:cs typeface="Times New Roman"/>
                      </a:endParaRPr>
                    </a:p>
                  </a:txBody>
                  <a:tcPr marL="68584" marR="6858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300"/>
                        </a:spcBef>
                        <a:spcAft>
                          <a:spcPts val="300"/>
                        </a:spcAft>
                      </a:pPr>
                      <a:r>
                        <a:rPr lang="de-DE" sz="1200" b="1" dirty="0" smtClean="0">
                          <a:effectLst/>
                          <a:latin typeface="Arial"/>
                          <a:ea typeface="Times New Roman"/>
                          <a:cs typeface="Times New Roman"/>
                        </a:rPr>
                        <a:t>1</a:t>
                      </a:r>
                      <a:endParaRPr lang="de-DE" sz="1200" b="1" dirty="0">
                        <a:effectLst/>
                        <a:latin typeface="Arial"/>
                        <a:ea typeface="Times New Roman"/>
                        <a:cs typeface="Times New Roman"/>
                      </a:endParaRPr>
                    </a:p>
                  </a:txBody>
                  <a:tcPr marL="68584" marR="6858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cxnSp>
        <p:nvCxnSpPr>
          <p:cNvPr id="7" name="Gerade Verbindung 6"/>
          <p:cNvCxnSpPr/>
          <p:nvPr/>
        </p:nvCxnSpPr>
        <p:spPr>
          <a:xfrm flipV="1">
            <a:off x="2916238" y="2636838"/>
            <a:ext cx="0" cy="936625"/>
          </a:xfrm>
          <a:prstGeom prst="line">
            <a:avLst/>
          </a:prstGeom>
        </p:spPr>
        <p:style>
          <a:lnRef idx="2">
            <a:schemeClr val="accent1"/>
          </a:lnRef>
          <a:fillRef idx="0">
            <a:schemeClr val="accent1"/>
          </a:fillRef>
          <a:effectRef idx="1">
            <a:schemeClr val="accent1"/>
          </a:effectRef>
          <a:fontRef idx="minor">
            <a:schemeClr val="tx1"/>
          </a:fontRef>
        </p:style>
      </p:cxnSp>
      <p:cxnSp>
        <p:nvCxnSpPr>
          <p:cNvPr id="10" name="Gerade Verbindung 9"/>
          <p:cNvCxnSpPr/>
          <p:nvPr/>
        </p:nvCxnSpPr>
        <p:spPr>
          <a:xfrm flipV="1">
            <a:off x="3670300" y="2659063"/>
            <a:ext cx="2197100" cy="1201737"/>
          </a:xfrm>
          <a:prstGeom prst="line">
            <a:avLst/>
          </a:prstGeom>
        </p:spPr>
        <p:style>
          <a:lnRef idx="2">
            <a:schemeClr val="accent1"/>
          </a:lnRef>
          <a:fillRef idx="0">
            <a:schemeClr val="accent1"/>
          </a:fillRef>
          <a:effectRef idx="1">
            <a:schemeClr val="accent1"/>
          </a:effectRef>
          <a:fontRef idx="minor">
            <a:schemeClr val="tx1"/>
          </a:fontRef>
        </p:style>
      </p:cxnSp>
      <p:cxnSp>
        <p:nvCxnSpPr>
          <p:cNvPr id="3" name="Gerade Verbindung 2"/>
          <p:cNvCxnSpPr/>
          <p:nvPr/>
        </p:nvCxnSpPr>
        <p:spPr>
          <a:xfrm flipH="1">
            <a:off x="3276600" y="2624138"/>
            <a:ext cx="787400" cy="1012825"/>
          </a:xfrm>
          <a:prstGeom prst="line">
            <a:avLst/>
          </a:prstGeom>
        </p:spPr>
        <p:style>
          <a:lnRef idx="2">
            <a:schemeClr val="accent1"/>
          </a:lnRef>
          <a:fillRef idx="0">
            <a:schemeClr val="accent1"/>
          </a:fillRef>
          <a:effectRef idx="1">
            <a:schemeClr val="accent1"/>
          </a:effectRef>
          <a:fontRef idx="minor">
            <a:schemeClr val="tx1"/>
          </a:fontRef>
        </p:style>
      </p:cxnSp>
      <p:cxnSp>
        <p:nvCxnSpPr>
          <p:cNvPr id="21" name="Gerade Verbindung 20"/>
          <p:cNvCxnSpPr/>
          <p:nvPr/>
        </p:nvCxnSpPr>
        <p:spPr>
          <a:xfrm flipV="1">
            <a:off x="3492500" y="2644775"/>
            <a:ext cx="1511300" cy="1082675"/>
          </a:xfrm>
          <a:prstGeom prst="line">
            <a:avLst/>
          </a:prstGeom>
        </p:spPr>
        <p:style>
          <a:lnRef idx="2">
            <a:schemeClr val="accent1"/>
          </a:lnRef>
          <a:fillRef idx="0">
            <a:schemeClr val="accent1"/>
          </a:fillRef>
          <a:effectRef idx="1">
            <a:schemeClr val="accent1"/>
          </a:effectRef>
          <a:fontRef idx="minor">
            <a:schemeClr val="tx1"/>
          </a:fontRef>
        </p:style>
      </p:cxnSp>
      <p:cxnSp>
        <p:nvCxnSpPr>
          <p:cNvPr id="26" name="Gerade Verbindung 25"/>
          <p:cNvCxnSpPr/>
          <p:nvPr/>
        </p:nvCxnSpPr>
        <p:spPr>
          <a:xfrm>
            <a:off x="2124075" y="2636838"/>
            <a:ext cx="0" cy="1468437"/>
          </a:xfrm>
          <a:prstGeom prst="line">
            <a:avLst/>
          </a:prstGeom>
        </p:spPr>
        <p:style>
          <a:lnRef idx="2">
            <a:schemeClr val="accent1"/>
          </a:lnRef>
          <a:fillRef idx="0">
            <a:schemeClr val="accent1"/>
          </a:fillRef>
          <a:effectRef idx="1">
            <a:schemeClr val="accent1"/>
          </a:effectRef>
          <a:fontRef idx="minor">
            <a:schemeClr val="tx1"/>
          </a:fontRef>
        </p:style>
      </p:cxnSp>
      <p:cxnSp>
        <p:nvCxnSpPr>
          <p:cNvPr id="49158" name="Gerade Verbindung 49157"/>
          <p:cNvCxnSpPr/>
          <p:nvPr/>
        </p:nvCxnSpPr>
        <p:spPr>
          <a:xfrm>
            <a:off x="1187450" y="2624138"/>
            <a:ext cx="0" cy="1481137"/>
          </a:xfrm>
          <a:prstGeom prst="line">
            <a:avLst/>
          </a:prstGeom>
        </p:spPr>
        <p:style>
          <a:lnRef idx="2">
            <a:schemeClr val="accent1"/>
          </a:lnRef>
          <a:fillRef idx="0">
            <a:schemeClr val="accent1"/>
          </a:fillRef>
          <a:effectRef idx="1">
            <a:schemeClr val="accent1"/>
          </a:effectRef>
          <a:fontRef idx="minor">
            <a:schemeClr val="tx1"/>
          </a:fontRef>
        </p:style>
      </p:cxnSp>
      <p:pic>
        <p:nvPicPr>
          <p:cNvPr id="46110" name="Picture 27"/>
          <p:cNvPicPr>
            <a:picLocks noChangeAspect="1" noChangeArrowheads="1"/>
          </p:cNvPicPr>
          <p:nvPr/>
        </p:nvPicPr>
        <p:blipFill>
          <a:blip r:embed="rId7">
            <a:extLst>
              <a:ext uri="{28A0092B-C50C-407E-A947-70E740481C1C}">
                <a14:useLocalDpi xmlns:a14="http://schemas.microsoft.com/office/drawing/2010/main" val="0"/>
              </a:ext>
            </a:extLst>
          </a:blip>
          <a:srcRect r="32828"/>
          <a:stretch>
            <a:fillRect/>
          </a:stretch>
        </p:blipFill>
        <p:spPr bwMode="auto">
          <a:xfrm>
            <a:off x="928688" y="4579938"/>
            <a:ext cx="803275" cy="4079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6111" name="Picture 28"/>
          <p:cNvPicPr>
            <a:picLocks noChangeAspect="1" noChangeArrowheads="1"/>
          </p:cNvPicPr>
          <p:nvPr/>
        </p:nvPicPr>
        <p:blipFill>
          <a:blip r:embed="rId8">
            <a:extLst>
              <a:ext uri="{28A0092B-C50C-407E-A947-70E740481C1C}">
                <a14:useLocalDpi xmlns:a14="http://schemas.microsoft.com/office/drawing/2010/main" val="0"/>
              </a:ext>
            </a:extLst>
          </a:blip>
          <a:srcRect l="7573" t="4759" r="50427" b="22986"/>
          <a:stretch>
            <a:fillRect/>
          </a:stretch>
        </p:blipFill>
        <p:spPr bwMode="auto">
          <a:xfrm>
            <a:off x="928688" y="4143375"/>
            <a:ext cx="795337" cy="444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49160" name="Gerade Verbindung 49159"/>
          <p:cNvCxnSpPr/>
          <p:nvPr/>
        </p:nvCxnSpPr>
        <p:spPr>
          <a:xfrm flipV="1">
            <a:off x="1042988" y="4192588"/>
            <a:ext cx="0" cy="390525"/>
          </a:xfrm>
          <a:prstGeom prst="line">
            <a:avLst/>
          </a:prstGeom>
        </p:spPr>
        <p:style>
          <a:lnRef idx="1">
            <a:schemeClr val="dk1"/>
          </a:lnRef>
          <a:fillRef idx="0">
            <a:schemeClr val="dk1"/>
          </a:fillRef>
          <a:effectRef idx="0">
            <a:schemeClr val="dk1"/>
          </a:effectRef>
          <a:fontRef idx="minor">
            <a:schemeClr val="tx1"/>
          </a:fontRef>
        </p:style>
      </p:cxnSp>
      <p:sp>
        <p:nvSpPr>
          <p:cNvPr id="49167" name="Rechteck 49166"/>
          <p:cNvSpPr/>
          <p:nvPr/>
        </p:nvSpPr>
        <p:spPr>
          <a:xfrm>
            <a:off x="654050" y="1947863"/>
            <a:ext cx="2014538" cy="65563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de-DE"/>
          </a:p>
        </p:txBody>
      </p:sp>
      <p:sp>
        <p:nvSpPr>
          <p:cNvPr id="50" name="Textfeld 49"/>
          <p:cNvSpPr txBox="1">
            <a:spLocks noChangeArrowheads="1"/>
          </p:cNvSpPr>
          <p:nvPr/>
        </p:nvSpPr>
        <p:spPr bwMode="auto">
          <a:xfrm>
            <a:off x="5580063" y="2708275"/>
            <a:ext cx="3455987"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Font typeface="Arial" panose="020B0604020202020204" pitchFamily="34" charset="0"/>
              <a:buChar char="•"/>
              <a:defRPr sz="1600" b="1">
                <a:solidFill>
                  <a:srgbClr val="3B3735"/>
                </a:solidFill>
                <a:latin typeface="Calibri" panose="020F0502020204030204" pitchFamily="34" charset="0"/>
              </a:defRPr>
            </a:lvl1pPr>
            <a:lvl2pPr marL="742950" indent="-285750">
              <a:buFont typeface="Arial" panose="020B0604020202020204" pitchFamily="34" charset="0"/>
              <a:buChar char="•"/>
              <a:defRPr sz="1400">
                <a:solidFill>
                  <a:srgbClr val="3B3735"/>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buFontTx/>
              <a:buNone/>
            </a:pPr>
            <a:r>
              <a:rPr lang="de-DE" altLang="de-DE" sz="1800">
                <a:solidFill>
                  <a:schemeClr val="tx1"/>
                </a:solidFill>
              </a:rPr>
              <a:t>Wie bisher: Jede Lehrkraft kann beurteilen, in welchem Maße die Anforderungen erfüllt wurden, </a:t>
            </a:r>
          </a:p>
        </p:txBody>
      </p:sp>
      <p:sp>
        <p:nvSpPr>
          <p:cNvPr id="51" name="Textfeld 50"/>
          <p:cNvSpPr txBox="1">
            <a:spLocks noChangeArrowheads="1"/>
          </p:cNvSpPr>
          <p:nvPr/>
        </p:nvSpPr>
        <p:spPr bwMode="auto">
          <a:xfrm>
            <a:off x="2587625" y="2516188"/>
            <a:ext cx="62134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Font typeface="Arial" panose="020B0604020202020204" pitchFamily="34" charset="0"/>
              <a:buChar char="•"/>
              <a:defRPr sz="1600" b="1">
                <a:solidFill>
                  <a:srgbClr val="3B3735"/>
                </a:solidFill>
                <a:latin typeface="Calibri" panose="020F0502020204030204" pitchFamily="34" charset="0"/>
              </a:defRPr>
            </a:lvl1pPr>
            <a:lvl2pPr marL="742950" indent="-285750">
              <a:buFont typeface="Arial" panose="020B0604020202020204" pitchFamily="34" charset="0"/>
              <a:buChar char="•"/>
              <a:defRPr sz="1400">
                <a:solidFill>
                  <a:srgbClr val="3B3735"/>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buFontTx/>
              <a:buNone/>
            </a:pPr>
            <a:r>
              <a:rPr lang="de-DE" altLang="de-DE" sz="1800">
                <a:solidFill>
                  <a:schemeClr val="tx1"/>
                </a:solidFill>
              </a:rPr>
              <a:t>Wenn aber Schülerinnen und Schüler bzw. die Eltern wissen wollen, welche Anforderungen hätten erfüllt werden müssen, um mindestens eine 4 zu bekommen, kann die Lehrkraft die Standards für die Beratung heranziehen</a:t>
            </a:r>
          </a:p>
        </p:txBody>
      </p:sp>
      <p:sp>
        <p:nvSpPr>
          <p:cNvPr id="2" name="Textfeld 1"/>
          <p:cNvSpPr txBox="1">
            <a:spLocks noChangeArrowheads="1"/>
          </p:cNvSpPr>
          <p:nvPr/>
        </p:nvSpPr>
        <p:spPr bwMode="auto">
          <a:xfrm>
            <a:off x="5580063" y="3538538"/>
            <a:ext cx="35655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buFont typeface="Arial" panose="020B0604020202020204" pitchFamily="34" charset="0"/>
              <a:buChar char="•"/>
              <a:defRPr sz="1600" b="1">
                <a:solidFill>
                  <a:srgbClr val="3B3735"/>
                </a:solidFill>
                <a:latin typeface="Calibri" panose="020F0502020204030204" pitchFamily="34" charset="0"/>
              </a:defRPr>
            </a:lvl1pPr>
            <a:lvl2pPr marL="742950" indent="-285750">
              <a:buFont typeface="Arial" panose="020B0604020202020204" pitchFamily="34" charset="0"/>
              <a:buChar char="•"/>
              <a:defRPr sz="1400">
                <a:solidFill>
                  <a:srgbClr val="3B3735"/>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buFontTx/>
              <a:buNone/>
            </a:pPr>
            <a:r>
              <a:rPr lang="de-DE" altLang="de-DE" sz="1800">
                <a:solidFill>
                  <a:schemeClr val="tx1"/>
                </a:solidFill>
              </a:rPr>
              <a:t>und vergibt die Noten 1, 2, 3 oder 4</a:t>
            </a:r>
          </a:p>
        </p:txBody>
      </p:sp>
      <p:sp>
        <p:nvSpPr>
          <p:cNvPr id="46117" name="Titel 1"/>
          <p:cNvSpPr>
            <a:spLocks noGrp="1"/>
          </p:cNvSpPr>
          <p:nvPr>
            <p:ph type="title"/>
          </p:nvPr>
        </p:nvSpPr>
        <p:spPr/>
        <p:txBody>
          <a:bodyPr/>
          <a:lstStyle/>
          <a:p>
            <a:r>
              <a:rPr lang="de-DE" altLang="de-DE" smtClean="0"/>
              <a:t>Auf der Grundlage der Standards des neuen RLP ist das Erreichen von Anforderungen in einem Fach einfacher einschätzbar</a:t>
            </a:r>
          </a:p>
        </p:txBody>
      </p:sp>
      <p:pic>
        <p:nvPicPr>
          <p:cNvPr id="46118" name="Picture 3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14425" y="4656138"/>
            <a:ext cx="276225" cy="238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Audio 8">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8318500" y="6032500"/>
            <a:ext cx="609600" cy="609600"/>
          </a:xfrm>
          <a:prstGeom prst="rect">
            <a:avLst/>
          </a:prstGeom>
        </p:spPr>
      </p:pic>
    </p:spTree>
    <p:custDataLst>
      <p:tags r:id="rId1"/>
    </p:custDataLst>
  </p:cSld>
  <p:clrMapOvr>
    <a:masterClrMapping/>
  </p:clrMapOvr>
  <p:transition spd="slow" advTm="12102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nodeType="clickEffect">
                                  <p:stCondLst>
                                    <p:cond delay="0"/>
                                  </p:stCondLst>
                                  <p:childTnLst>
                                    <p:set>
                                      <p:cBhvr>
                                        <p:cTn id="28" dur="1" fill="hold">
                                          <p:stCondLst>
                                            <p:cond delay="0"/>
                                          </p:stCondLst>
                                        </p:cTn>
                                        <p:tgtEl>
                                          <p:spTgt spid="3"/>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nodeType="clickEffect">
                                  <p:stCondLst>
                                    <p:cond delay="0"/>
                                  </p:stCondLst>
                                  <p:childTnLst>
                                    <p:set>
                                      <p:cBhvr>
                                        <p:cTn id="32" dur="1" fill="hold">
                                          <p:stCondLst>
                                            <p:cond delay="0"/>
                                          </p:stCondLst>
                                        </p:cTn>
                                        <p:tgtEl>
                                          <p:spTgt spid="7"/>
                                        </p:tgtEl>
                                        <p:attrNameLst>
                                          <p:attrName>style.visibility</p:attrName>
                                        </p:attrNameLst>
                                      </p:cBhvr>
                                      <p:to>
                                        <p:strVal val="visible"/>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xit" presetSubtype="0" fill="hold" grpId="1" nodeType="clickEffect">
                                  <p:stCondLst>
                                    <p:cond delay="0"/>
                                  </p:stCondLst>
                                  <p:childTnLst>
                                    <p:set>
                                      <p:cBhvr>
                                        <p:cTn id="36" dur="1" fill="hold">
                                          <p:stCondLst>
                                            <p:cond delay="0"/>
                                          </p:stCondLst>
                                        </p:cTn>
                                        <p:tgtEl>
                                          <p:spTgt spid="2"/>
                                        </p:tgtEl>
                                        <p:attrNameLst>
                                          <p:attrName>style.visibility</p:attrName>
                                        </p:attrNameLst>
                                      </p:cBhvr>
                                      <p:to>
                                        <p:strVal val="hidden"/>
                                      </p:to>
                                    </p:set>
                                  </p:childTnLst>
                                </p:cTn>
                              </p:par>
                              <p:par>
                                <p:cTn id="37" presetID="1" presetClass="exit" presetSubtype="0" fill="hold" nodeType="withEffect">
                                  <p:stCondLst>
                                    <p:cond delay="0"/>
                                  </p:stCondLst>
                                  <p:childTnLst>
                                    <p:set>
                                      <p:cBhvr>
                                        <p:cTn id="38" dur="1" fill="hold">
                                          <p:stCondLst>
                                            <p:cond delay="0"/>
                                          </p:stCondLst>
                                        </p:cTn>
                                        <p:tgtEl>
                                          <p:spTgt spid="10"/>
                                        </p:tgtEl>
                                        <p:attrNameLst>
                                          <p:attrName>style.visibility</p:attrName>
                                        </p:attrNameLst>
                                      </p:cBhvr>
                                      <p:to>
                                        <p:strVal val="hidden"/>
                                      </p:to>
                                    </p:set>
                                  </p:childTnLst>
                                </p:cTn>
                              </p:par>
                              <p:par>
                                <p:cTn id="39" presetID="1" presetClass="exit" presetSubtype="0" fill="hold" nodeType="withEffect">
                                  <p:stCondLst>
                                    <p:cond delay="0"/>
                                  </p:stCondLst>
                                  <p:childTnLst>
                                    <p:set>
                                      <p:cBhvr>
                                        <p:cTn id="40" dur="1" fill="hold">
                                          <p:stCondLst>
                                            <p:cond delay="0"/>
                                          </p:stCondLst>
                                        </p:cTn>
                                        <p:tgtEl>
                                          <p:spTgt spid="21"/>
                                        </p:tgtEl>
                                        <p:attrNameLst>
                                          <p:attrName>style.visibility</p:attrName>
                                        </p:attrNameLst>
                                      </p:cBhvr>
                                      <p:to>
                                        <p:strVal val="hidden"/>
                                      </p:to>
                                    </p:set>
                                  </p:childTnLst>
                                </p:cTn>
                              </p:par>
                              <p:par>
                                <p:cTn id="41" presetID="1" presetClass="exit" presetSubtype="0" fill="hold" nodeType="withEffect">
                                  <p:stCondLst>
                                    <p:cond delay="0"/>
                                  </p:stCondLst>
                                  <p:childTnLst>
                                    <p:set>
                                      <p:cBhvr>
                                        <p:cTn id="42" dur="1" fill="hold">
                                          <p:stCondLst>
                                            <p:cond delay="0"/>
                                          </p:stCondLst>
                                        </p:cTn>
                                        <p:tgtEl>
                                          <p:spTgt spid="3"/>
                                        </p:tgtEl>
                                        <p:attrNameLst>
                                          <p:attrName>style.visibility</p:attrName>
                                        </p:attrNameLst>
                                      </p:cBhvr>
                                      <p:to>
                                        <p:strVal val="hidden"/>
                                      </p:to>
                                    </p:set>
                                  </p:childTnLst>
                                </p:cTn>
                              </p:par>
                              <p:par>
                                <p:cTn id="43" presetID="1" presetClass="exit" presetSubtype="0" fill="hold" nodeType="withEffect">
                                  <p:stCondLst>
                                    <p:cond delay="0"/>
                                  </p:stCondLst>
                                  <p:childTnLst>
                                    <p:set>
                                      <p:cBhvr>
                                        <p:cTn id="44" dur="1" fill="hold">
                                          <p:stCondLst>
                                            <p:cond delay="0"/>
                                          </p:stCondLst>
                                        </p:cTn>
                                        <p:tgtEl>
                                          <p:spTgt spid="7"/>
                                        </p:tgtEl>
                                        <p:attrNameLst>
                                          <p:attrName>style.visibility</p:attrName>
                                        </p:attrNameLst>
                                      </p:cBhvr>
                                      <p:to>
                                        <p:strVal val="hidden"/>
                                      </p:to>
                                    </p:set>
                                  </p:childTnLst>
                                </p:cTn>
                              </p:par>
                              <p:par>
                                <p:cTn id="45" presetID="1" presetClass="exit" presetSubtype="0" fill="hold" grpId="1" nodeType="withEffect">
                                  <p:stCondLst>
                                    <p:cond delay="0"/>
                                  </p:stCondLst>
                                  <p:childTnLst>
                                    <p:set>
                                      <p:cBhvr>
                                        <p:cTn id="46" dur="1" fill="hold">
                                          <p:stCondLst>
                                            <p:cond delay="0"/>
                                          </p:stCondLst>
                                        </p:cTn>
                                        <p:tgtEl>
                                          <p:spTgt spid="50"/>
                                        </p:tgtEl>
                                        <p:attrNameLst>
                                          <p:attrName>style.visibility</p:attrName>
                                        </p:attrNameLst>
                                      </p:cBhvr>
                                      <p:to>
                                        <p:strVal val="hidden"/>
                                      </p:to>
                                    </p:set>
                                  </p:childTnLst>
                                </p:cTn>
                              </p:par>
                              <p:par>
                                <p:cTn id="47" presetID="1" presetClass="entr" presetSubtype="0" fill="hold" nodeType="withEffect">
                                  <p:stCondLst>
                                    <p:cond delay="0"/>
                                  </p:stCondLst>
                                  <p:childTnLst>
                                    <p:set>
                                      <p:cBhvr>
                                        <p:cTn id="48" dur="1" fill="hold">
                                          <p:stCondLst>
                                            <p:cond delay="0"/>
                                          </p:stCondLst>
                                        </p:cTn>
                                        <p:tgtEl>
                                          <p:spTgt spid="26"/>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49158"/>
                                        </p:tgtEl>
                                        <p:attrNameLst>
                                          <p:attrName>style.visibility</p:attrName>
                                        </p:attrNameLst>
                                      </p:cBhvr>
                                      <p:to>
                                        <p:strVal val="visible"/>
                                      </p:to>
                                    </p:set>
                                  </p:childTnLst>
                                </p:cTn>
                              </p:par>
                              <p:par>
                                <p:cTn id="51" presetID="1" presetClass="exit" presetSubtype="0" fill="hold" grpId="0" nodeType="withEffect">
                                  <p:stCondLst>
                                    <p:cond delay="0"/>
                                  </p:stCondLst>
                                  <p:childTnLst>
                                    <p:set>
                                      <p:cBhvr>
                                        <p:cTn id="52" dur="1" fill="hold">
                                          <p:stCondLst>
                                            <p:cond delay="0"/>
                                          </p:stCondLst>
                                        </p:cTn>
                                        <p:tgtEl>
                                          <p:spTgt spid="49167"/>
                                        </p:tgtEl>
                                        <p:attrNameLst>
                                          <p:attrName>style.visibility</p:attrName>
                                        </p:attrNameLst>
                                      </p:cBhvr>
                                      <p:to>
                                        <p:strVal val="hidden"/>
                                      </p:to>
                                    </p:set>
                                  </p:childTnLst>
                                </p:cTn>
                              </p:par>
                            </p:childTnLst>
                          </p:cTn>
                        </p:par>
                      </p:childTnLst>
                    </p:cTn>
                  </p:par>
                  <p:par>
                    <p:cTn id="53" fill="hold" nodeType="clickPar">
                      <p:stCondLst>
                        <p:cond delay="indefinite"/>
                      </p:stCondLst>
                      <p:childTnLst>
                        <p:par>
                          <p:cTn id="54" fill="hold" nodeType="withGroup">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7" fill="hold" display="0">
                  <p:stCondLst>
                    <p:cond delay="indefinite"/>
                  </p:stCondLst>
                  <p:endCondLst>
                    <p:cond evt="onStopAudio" delay="0">
                      <p:tgtEl>
                        <p:sldTgt/>
                      </p:tgtEl>
                    </p:cond>
                  </p:endCondLst>
                </p:cTn>
                <p:tgtEl>
                  <p:spTgt spid="9"/>
                </p:tgtEl>
              </p:cMediaNode>
            </p:audio>
          </p:childTnLst>
        </p:cTn>
      </p:par>
    </p:tnLst>
    <p:bldLst>
      <p:bldP spid="49167" grpId="0" animBg="1"/>
      <p:bldP spid="50" grpId="0"/>
      <p:bldP spid="50" grpId="1"/>
      <p:bldP spid="51" grpId="0"/>
      <p:bldP spid="2" grpId="0"/>
      <p:bldP spid="2"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a:xfrm>
            <a:off x="457200" y="1600200"/>
            <a:ext cx="8229600" cy="1900238"/>
          </a:xfrm>
        </p:spPr>
        <p:txBody>
          <a:bodyPr>
            <a:normAutofit/>
          </a:bodyPr>
          <a:lstStyle/>
          <a:p>
            <a:pPr marL="0" indent="0" eaLnBrk="1" hangingPunct="1">
              <a:buFont typeface="Arial" charset="0"/>
              <a:buNone/>
              <a:defRPr/>
            </a:pPr>
            <a:r>
              <a:rPr lang="de-DE" sz="2000" dirty="0" smtClean="0"/>
              <a:t>Die Bewertung von Schülerleistungen muss</a:t>
            </a:r>
          </a:p>
          <a:p>
            <a:pPr eaLnBrk="1" hangingPunct="1">
              <a:buFont typeface="Arial" charset="0"/>
              <a:buChar char="•"/>
              <a:defRPr/>
            </a:pPr>
            <a:r>
              <a:rPr lang="de-DE" sz="2000" dirty="0" smtClean="0"/>
              <a:t>transparent für alle Beteiligten sein (</a:t>
            </a:r>
            <a:r>
              <a:rPr lang="de-DE" sz="2000" dirty="0">
                <a:sym typeface="Symbol"/>
              </a:rPr>
              <a:t></a:t>
            </a:r>
            <a:r>
              <a:rPr lang="de-DE" sz="2000" dirty="0"/>
              <a:t> </a:t>
            </a:r>
            <a:r>
              <a:rPr lang="de-DE" sz="2000" dirty="0" smtClean="0"/>
              <a:t>Bekanntheit der Kriterien)</a:t>
            </a:r>
          </a:p>
          <a:p>
            <a:pPr eaLnBrk="1" hangingPunct="1">
              <a:buFont typeface="Arial" charset="0"/>
              <a:buChar char="•"/>
              <a:defRPr/>
            </a:pPr>
            <a:r>
              <a:rPr lang="de-DE" sz="2000" dirty="0" smtClean="0"/>
              <a:t>differenzierte Rückmeldungen über Schwächen und Stärken ermöglichen</a:t>
            </a:r>
          </a:p>
          <a:p>
            <a:pPr eaLnBrk="1" hangingPunct="1">
              <a:buFont typeface="Arial" charset="0"/>
              <a:buChar char="•"/>
              <a:defRPr/>
            </a:pPr>
            <a:r>
              <a:rPr lang="de-DE" sz="2000" dirty="0" smtClean="0"/>
              <a:t>Vergleichbarkeit </a:t>
            </a:r>
            <a:r>
              <a:rPr lang="de-DE" sz="2000" dirty="0"/>
              <a:t>gewährleisten (</a:t>
            </a:r>
            <a:r>
              <a:rPr lang="de-DE" sz="2000" dirty="0">
                <a:sym typeface="Symbol"/>
              </a:rPr>
              <a:t></a:t>
            </a:r>
            <a:r>
              <a:rPr lang="de-DE" sz="2000" dirty="0"/>
              <a:t> Chancengerechtigkeit</a:t>
            </a:r>
            <a:r>
              <a:rPr lang="de-DE" sz="2000" dirty="0" smtClean="0"/>
              <a:t>)</a:t>
            </a:r>
          </a:p>
          <a:p>
            <a:pPr eaLnBrk="1" hangingPunct="1">
              <a:buFont typeface="Arial" charset="0"/>
              <a:buChar char="•"/>
              <a:defRPr/>
            </a:pPr>
            <a:r>
              <a:rPr lang="de-DE" sz="2000" dirty="0"/>
              <a:t>kontinuierlich erfolgen (</a:t>
            </a:r>
            <a:r>
              <a:rPr lang="de-DE" sz="2000" dirty="0">
                <a:sym typeface="Symbol"/>
              </a:rPr>
              <a:t></a:t>
            </a:r>
            <a:r>
              <a:rPr lang="de-DE" sz="2000" dirty="0"/>
              <a:t> Lernbegleitung)</a:t>
            </a:r>
          </a:p>
          <a:p>
            <a:pPr eaLnBrk="1" hangingPunct="1">
              <a:buFont typeface="Arial" charset="0"/>
              <a:buChar char="•"/>
              <a:defRPr/>
            </a:pPr>
            <a:r>
              <a:rPr lang="de-DE" sz="2000" smtClean="0"/>
              <a:t>einen reibungslosen Schulwechsel </a:t>
            </a:r>
            <a:r>
              <a:rPr lang="de-DE" sz="2000" dirty="0" smtClean="0"/>
              <a:t>ermöglichen</a:t>
            </a:r>
          </a:p>
        </p:txBody>
      </p:sp>
      <p:sp>
        <p:nvSpPr>
          <p:cNvPr id="5" name="Datumsplatzhalter 4"/>
          <p:cNvSpPr>
            <a:spLocks noGrp="1"/>
          </p:cNvSpPr>
          <p:nvPr>
            <p:ph type="dt" sz="quarter" idx="14"/>
          </p:nvPr>
        </p:nvSpPr>
        <p:spPr/>
        <p:txBody>
          <a:bodyPr/>
          <a:lstStyle/>
          <a:p>
            <a:pPr>
              <a:defRPr/>
            </a:pPr>
            <a:fld id="{DBA7DFD6-0486-42C2-A36B-0EB9F01CF475}" type="datetime1">
              <a:rPr lang="de-DE"/>
              <a:pPr>
                <a:defRPr/>
              </a:pPr>
              <a:t>25.03.2015</a:t>
            </a:fld>
            <a:endParaRPr lang="de-DE" dirty="0"/>
          </a:p>
        </p:txBody>
      </p:sp>
      <p:sp>
        <p:nvSpPr>
          <p:cNvPr id="6" name="Fußzeilenplatzhalter 5"/>
          <p:cNvSpPr>
            <a:spLocks noGrp="1"/>
          </p:cNvSpPr>
          <p:nvPr>
            <p:ph type="ftr" sz="quarter" idx="15"/>
          </p:nvPr>
        </p:nvSpPr>
        <p:spPr/>
        <p:txBody>
          <a:bodyPr/>
          <a:lstStyle/>
          <a:p>
            <a:pPr>
              <a:defRPr/>
            </a:pPr>
            <a:r>
              <a:rPr lang="de-DE"/>
              <a:t>Senatsverwaltung für Bildung, Jugend und Wissenschaft, Birgit Kölle,  II B 2</a:t>
            </a:r>
            <a:endParaRPr lang="de-DE" dirty="0"/>
          </a:p>
        </p:txBody>
      </p:sp>
      <p:sp>
        <p:nvSpPr>
          <p:cNvPr id="22533" name="Foliennummernplatzhalter 6"/>
          <p:cNvSpPr>
            <a:spLocks noGrp="1"/>
          </p:cNvSpPr>
          <p:nvPr>
            <p:ph type="sldNum" sz="quarter" idx="16"/>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buFont typeface="Arial" panose="020B0604020202020204" pitchFamily="34" charset="0"/>
              <a:buChar char="•"/>
              <a:defRPr sz="1600" b="1">
                <a:solidFill>
                  <a:srgbClr val="3B3735"/>
                </a:solidFill>
                <a:latin typeface="Calibri" panose="020F0502020204030204" pitchFamily="34" charset="0"/>
              </a:defRPr>
            </a:lvl1pPr>
            <a:lvl2pPr marL="742950" indent="-285750">
              <a:buFont typeface="Arial" panose="020B0604020202020204" pitchFamily="34" charset="0"/>
              <a:buChar char="•"/>
              <a:defRPr sz="1400">
                <a:solidFill>
                  <a:srgbClr val="3B3735"/>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buFontTx/>
              <a:buNone/>
            </a:pPr>
            <a:r>
              <a:rPr lang="de-DE" altLang="de-DE" sz="900" b="0">
                <a:solidFill>
                  <a:srgbClr val="898989"/>
                </a:solidFill>
              </a:rPr>
              <a:t> Seite </a:t>
            </a:r>
            <a:fld id="{C5B654AB-9311-4894-BEE5-A77F4B8EDA07}" type="slidenum">
              <a:rPr lang="de-DE" altLang="de-DE" sz="900" b="0">
                <a:solidFill>
                  <a:srgbClr val="898989"/>
                </a:solidFill>
              </a:rPr>
              <a:pPr>
                <a:buFontTx/>
                <a:buNone/>
              </a:pPr>
              <a:t>2</a:t>
            </a:fld>
            <a:endParaRPr lang="de-DE" altLang="de-DE" sz="900" b="0">
              <a:solidFill>
                <a:srgbClr val="898989"/>
              </a:solidFill>
            </a:endParaRPr>
          </a:p>
        </p:txBody>
      </p:sp>
      <p:sp>
        <p:nvSpPr>
          <p:cNvPr id="22534" name="Titel 1"/>
          <p:cNvSpPr>
            <a:spLocks noGrp="1"/>
          </p:cNvSpPr>
          <p:nvPr>
            <p:ph type="title"/>
          </p:nvPr>
        </p:nvSpPr>
        <p:spPr>
          <a:xfrm>
            <a:off x="468313" y="333375"/>
            <a:ext cx="8229600" cy="346075"/>
          </a:xfrm>
        </p:spPr>
        <p:txBody>
          <a:bodyPr/>
          <a:lstStyle/>
          <a:p>
            <a:pPr eaLnBrk="1" hangingPunct="1"/>
            <a:r>
              <a:rPr lang="de-DE" altLang="de-DE" smtClean="0"/>
              <a:t>Prämissen der Bewertung von Schülerleistungen</a:t>
            </a:r>
          </a:p>
        </p:txBody>
      </p:sp>
      <p:sp>
        <p:nvSpPr>
          <p:cNvPr id="22535" name="Textfeld 3"/>
          <p:cNvSpPr txBox="1">
            <a:spLocks noChangeArrowheads="1"/>
          </p:cNvSpPr>
          <p:nvPr/>
        </p:nvSpPr>
        <p:spPr bwMode="auto">
          <a:xfrm>
            <a:off x="395288" y="4365625"/>
            <a:ext cx="7993062" cy="1816100"/>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buFont typeface="Arial" panose="020B0604020202020204" pitchFamily="34" charset="0"/>
              <a:buChar char="•"/>
              <a:defRPr sz="1600" b="1">
                <a:solidFill>
                  <a:srgbClr val="3B3735"/>
                </a:solidFill>
                <a:latin typeface="Calibri" panose="020F0502020204030204" pitchFamily="34" charset="0"/>
              </a:defRPr>
            </a:lvl1pPr>
            <a:lvl2pPr marL="742950" indent="-285750">
              <a:buFont typeface="Arial" panose="020B0604020202020204" pitchFamily="34" charset="0"/>
              <a:buChar char="•"/>
              <a:defRPr sz="1400">
                <a:solidFill>
                  <a:srgbClr val="3B3735"/>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buFontTx/>
              <a:buNone/>
            </a:pPr>
            <a:r>
              <a:rPr lang="de-DE" altLang="de-DE">
                <a:solidFill>
                  <a:schemeClr val="tx1"/>
                </a:solidFill>
              </a:rPr>
              <a:t>§ 58 (5) SchulG</a:t>
            </a:r>
            <a:r>
              <a:rPr lang="de-DE" altLang="de-DE" b="0">
                <a:solidFill>
                  <a:schemeClr val="tx1"/>
                </a:solidFill>
              </a:rPr>
              <a:t>: „Die Leistungsbeurteilung der Schülerinnen und Schüler durch ihre Lehrkräfte stützt sich auf die regelmäßige Beobachtung und Feststellung der Lern-, Leistungs- und Kompetenzentwicklung; sie bezieht alle mündlichen, schriftlichen, praktischen und sonstigen Leistungen ein, die die Schülerin oder der Schüler im Zusammenhang mit dem Unterricht erbracht hat. Für die Leistungsbeurteilung maßgebend ist der nach Kriterien des Bildungsgangs festgestellte Entwicklungsstand der Kenntnisse, Kompetenzen, Fähigkeiten und Fertigkeiten der Schülerin oder des Schülers. Die individuelle Lernentwicklung ist zu berücksichtigen.“</a:t>
            </a:r>
          </a:p>
        </p:txBody>
      </p:sp>
      <p:sp>
        <p:nvSpPr>
          <p:cNvPr id="8" name="Textfeld 7"/>
          <p:cNvSpPr txBox="1"/>
          <p:nvPr/>
        </p:nvSpPr>
        <p:spPr>
          <a:xfrm>
            <a:off x="323850" y="3500438"/>
            <a:ext cx="7288213" cy="400050"/>
          </a:xfrm>
          <a:prstGeom prst="rect">
            <a:avLst/>
          </a:prstGeom>
          <a:noFill/>
        </p:spPr>
        <p:txBody>
          <a:bodyPr wrap="none">
            <a:spAutoFit/>
          </a:bodyPr>
          <a:lstStyle/>
          <a:p>
            <a:pPr eaLnBrk="1" hangingPunct="1">
              <a:defRPr/>
            </a:pPr>
            <a:r>
              <a:rPr lang="de-DE" sz="2000" b="1" dirty="0">
                <a:solidFill>
                  <a:srgbClr val="E2002D"/>
                </a:solidFill>
                <a:latin typeface="+mj-lt"/>
                <a:ea typeface="+mj-ea"/>
                <a:cs typeface="+mj-cs"/>
              </a:rPr>
              <a:t>Jede Bewertung muss (auch) in Noten ausgedrückt werden können</a:t>
            </a:r>
          </a:p>
        </p:txBody>
      </p:sp>
      <p:pic>
        <p:nvPicPr>
          <p:cNvPr id="30722"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5288" y="4330700"/>
            <a:ext cx="8093075" cy="19129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AEBB2934.wav">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extLst>
              <a:ext uri="{28A0092B-C50C-407E-A947-70E740481C1C}">
                <a14:useLocalDpi xmlns:a14="http://schemas.microsoft.com/office/drawing/2010/main" val="0"/>
              </a:ext>
            </a:extLst>
          </a:blip>
          <a:srcRect/>
          <a:stretch>
            <a:fillRect/>
          </a:stretch>
        </p:blipFill>
        <p:spPr bwMode="auto">
          <a:xfrm>
            <a:off x="8318500" y="60325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advTm="79892"/>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307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39" fill="hold" display="0">
                  <p:stCondLst>
                    <p:cond delay="indefinite"/>
                  </p:stCondLst>
                  <p:endCondLst>
                    <p:cond evt="onStopAudio" delay="0">
                      <p:tgtEl>
                        <p:sldTgt/>
                      </p:tgtEl>
                    </p:cond>
                  </p:endCondLst>
                </p:cTn>
                <p:tgtEl>
                  <p:spTgt spid="10"/>
                </p:tgtEl>
              </p:cMediaNode>
            </p:audio>
          </p:childTnLst>
        </p:cTn>
      </p:par>
    </p:tnLst>
    <p:bldLst>
      <p:bldP spid="2" grpId="0" build="p"/>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el 1"/>
          <p:cNvSpPr>
            <a:spLocks noGrp="1"/>
          </p:cNvSpPr>
          <p:nvPr>
            <p:ph type="title"/>
          </p:nvPr>
        </p:nvSpPr>
        <p:spPr>
          <a:xfrm>
            <a:off x="430213" y="765175"/>
            <a:ext cx="6986587" cy="609600"/>
          </a:xfrm>
        </p:spPr>
        <p:txBody>
          <a:bodyPr/>
          <a:lstStyle/>
          <a:p>
            <a:pPr eaLnBrk="1" hangingPunct="1"/>
            <a:r>
              <a:rPr lang="de-DE" altLang="de-DE" sz="3200" smtClean="0"/>
              <a:t>Fazit</a:t>
            </a:r>
          </a:p>
        </p:txBody>
      </p:sp>
      <p:sp>
        <p:nvSpPr>
          <p:cNvPr id="3" name="Inhaltsplatzhalter 2"/>
          <p:cNvSpPr>
            <a:spLocks noGrp="1"/>
          </p:cNvSpPr>
          <p:nvPr>
            <p:ph idx="1"/>
          </p:nvPr>
        </p:nvSpPr>
        <p:spPr>
          <a:xfrm>
            <a:off x="395288" y="1557338"/>
            <a:ext cx="7597775" cy="4176712"/>
          </a:xfrm>
        </p:spPr>
        <p:txBody>
          <a:bodyPr/>
          <a:lstStyle/>
          <a:p>
            <a:pPr eaLnBrk="1" hangingPunct="1">
              <a:buFont typeface="Arial" charset="0"/>
              <a:buChar char="•"/>
              <a:defRPr/>
            </a:pPr>
            <a:r>
              <a:rPr lang="de-DE" altLang="de-DE" sz="2000" dirty="0" smtClean="0">
                <a:solidFill>
                  <a:schemeClr val="accent6">
                    <a:lumMod val="75000"/>
                  </a:schemeClr>
                </a:solidFill>
              </a:rPr>
              <a:t>Die Leistungsbewertung und ihre Grundlagen (§ 58 </a:t>
            </a:r>
            <a:r>
              <a:rPr lang="de-DE" altLang="de-DE" sz="2000" dirty="0" err="1" smtClean="0">
                <a:solidFill>
                  <a:schemeClr val="accent6">
                    <a:lumMod val="75000"/>
                  </a:schemeClr>
                </a:solidFill>
              </a:rPr>
              <a:t>SchulG</a:t>
            </a:r>
            <a:r>
              <a:rPr lang="de-DE" altLang="de-DE" sz="2000" dirty="0" smtClean="0">
                <a:solidFill>
                  <a:schemeClr val="accent6">
                    <a:lumMod val="75000"/>
                  </a:schemeClr>
                </a:solidFill>
              </a:rPr>
              <a:t>) bleiben erhalten</a:t>
            </a:r>
          </a:p>
          <a:p>
            <a:pPr marL="0" indent="0" eaLnBrk="1" hangingPunct="1">
              <a:buFont typeface="Arial" charset="0"/>
              <a:buNone/>
              <a:defRPr/>
            </a:pPr>
            <a:r>
              <a:rPr lang="de-DE" altLang="de-DE" sz="2000" dirty="0" smtClean="0"/>
              <a:t>Allerdings:</a:t>
            </a:r>
          </a:p>
          <a:p>
            <a:pPr eaLnBrk="1" hangingPunct="1">
              <a:buFont typeface="Arial" charset="0"/>
              <a:buChar char="•"/>
              <a:defRPr/>
            </a:pPr>
            <a:r>
              <a:rPr lang="de-DE" altLang="de-DE" sz="2000" dirty="0" smtClean="0"/>
              <a:t>Die Bewertung mit Noten in einem Fach beruht durch die ausformulierten Standards in weitaus höherem Maße auf transparenten und klaren Kriterien – und damit auf </a:t>
            </a:r>
            <a:r>
              <a:rPr lang="de-DE" altLang="de-DE" sz="2000" dirty="0" smtClean="0">
                <a:solidFill>
                  <a:schemeClr val="accent6">
                    <a:lumMod val="75000"/>
                  </a:schemeClr>
                </a:solidFill>
              </a:rPr>
              <a:t>erkennbaren Anforderungen</a:t>
            </a:r>
          </a:p>
          <a:p>
            <a:pPr eaLnBrk="1" hangingPunct="1">
              <a:buFont typeface="Arial" charset="0"/>
              <a:buChar char="•"/>
              <a:defRPr/>
            </a:pPr>
            <a:r>
              <a:rPr lang="de-DE" altLang="de-DE" sz="2000" dirty="0" smtClean="0"/>
              <a:t>Damit wird die Leistungsbewertung </a:t>
            </a:r>
            <a:r>
              <a:rPr lang="de-DE" altLang="de-DE" sz="2000" dirty="0" smtClean="0">
                <a:solidFill>
                  <a:schemeClr val="accent6">
                    <a:lumMod val="75000"/>
                  </a:schemeClr>
                </a:solidFill>
              </a:rPr>
              <a:t>vergleichbar(er)</a:t>
            </a:r>
          </a:p>
          <a:p>
            <a:pPr eaLnBrk="1" hangingPunct="1">
              <a:buFont typeface="Arial" charset="0"/>
              <a:buChar char="•"/>
              <a:defRPr/>
            </a:pPr>
            <a:r>
              <a:rPr lang="de-DE" altLang="de-DE" sz="2000" dirty="0" smtClean="0"/>
              <a:t>Es wird deutlich, dass das Lernen am </a:t>
            </a:r>
            <a:r>
              <a:rPr lang="de-DE" altLang="de-DE" sz="2000" dirty="0" smtClean="0">
                <a:solidFill>
                  <a:schemeClr val="accent6">
                    <a:lumMod val="75000"/>
                  </a:schemeClr>
                </a:solidFill>
              </a:rPr>
              <a:t>Gymnasium höheren Anforderungen</a:t>
            </a:r>
            <a:r>
              <a:rPr lang="de-DE" altLang="de-DE" sz="2000" dirty="0" smtClean="0"/>
              <a:t> genügen muss, weil eine höhere Lerngeschwindigkeit vorausgesetzt wird</a:t>
            </a:r>
          </a:p>
          <a:p>
            <a:pPr eaLnBrk="1" hangingPunct="1">
              <a:buFont typeface="Arial" charset="0"/>
              <a:buChar char="•"/>
              <a:defRPr/>
            </a:pPr>
            <a:r>
              <a:rPr lang="de-DE" altLang="de-DE" sz="2000" dirty="0" smtClean="0"/>
              <a:t>Die </a:t>
            </a:r>
            <a:r>
              <a:rPr lang="de-DE" altLang="de-DE" sz="2000" dirty="0"/>
              <a:t>Erarbeitung von Förderkonzepten und die </a:t>
            </a:r>
            <a:r>
              <a:rPr lang="de-DE" altLang="de-DE" sz="2000" dirty="0" smtClean="0">
                <a:solidFill>
                  <a:schemeClr val="accent6">
                    <a:lumMod val="75000"/>
                  </a:schemeClr>
                </a:solidFill>
              </a:rPr>
              <a:t>Beratung</a:t>
            </a:r>
            <a:r>
              <a:rPr lang="de-DE" altLang="de-DE" sz="2000" dirty="0" smtClean="0"/>
              <a:t> der Schülerinnen und Schüler sowie ihrer Eltern beim Übergang in eine andere Schulform </a:t>
            </a:r>
            <a:r>
              <a:rPr lang="de-DE" altLang="de-DE" sz="2000" dirty="0" smtClean="0">
                <a:solidFill>
                  <a:schemeClr val="accent6">
                    <a:lumMod val="75000"/>
                  </a:schemeClr>
                </a:solidFill>
              </a:rPr>
              <a:t>werden leichter möglich</a:t>
            </a:r>
            <a:r>
              <a:rPr lang="de-DE" altLang="de-DE" sz="2000" dirty="0"/>
              <a:t>; der Übergang von der Grundschule zum Gymnasium ist mit dem Erreichen von „D“ bzw. „E“ klar definiert </a:t>
            </a:r>
          </a:p>
          <a:p>
            <a:pPr eaLnBrk="1" hangingPunct="1">
              <a:buFont typeface="Arial" charset="0"/>
              <a:buChar char="•"/>
              <a:defRPr/>
            </a:pPr>
            <a:endParaRPr lang="de-DE" altLang="de-DE" sz="2000" dirty="0" smtClean="0">
              <a:solidFill>
                <a:schemeClr val="tx1"/>
              </a:solidFill>
            </a:endParaRPr>
          </a:p>
        </p:txBody>
      </p:sp>
      <p:sp>
        <p:nvSpPr>
          <p:cNvPr id="4" name="Datumsplatzhalter 3"/>
          <p:cNvSpPr>
            <a:spLocks noGrp="1"/>
          </p:cNvSpPr>
          <p:nvPr>
            <p:ph type="dt" sz="quarter" idx="10"/>
          </p:nvPr>
        </p:nvSpPr>
        <p:spPr/>
        <p:txBody>
          <a:bodyPr/>
          <a:lstStyle/>
          <a:p>
            <a:pPr>
              <a:defRPr/>
            </a:pPr>
            <a:fld id="{28EBBE84-11B8-4079-86A4-0A84D8F09229}" type="datetime1">
              <a:rPr lang="de-DE">
                <a:solidFill>
                  <a:schemeClr val="tx1"/>
                </a:solidFill>
              </a:rPr>
              <a:pPr>
                <a:defRPr/>
              </a:pPr>
              <a:t>25.03.2015</a:t>
            </a:fld>
            <a:endParaRPr lang="de-DE" dirty="0">
              <a:solidFill>
                <a:schemeClr val="tx1"/>
              </a:solidFill>
            </a:endParaRPr>
          </a:p>
        </p:txBody>
      </p:sp>
      <p:sp>
        <p:nvSpPr>
          <p:cNvPr id="5" name="Fußzeilenplatzhalter 4"/>
          <p:cNvSpPr>
            <a:spLocks noGrp="1"/>
          </p:cNvSpPr>
          <p:nvPr>
            <p:ph type="ftr" sz="quarter" idx="11"/>
          </p:nvPr>
        </p:nvSpPr>
        <p:spPr/>
        <p:txBody>
          <a:bodyPr/>
          <a:lstStyle/>
          <a:p>
            <a:pPr>
              <a:defRPr/>
            </a:pPr>
            <a:r>
              <a:rPr lang="de-DE" dirty="0">
                <a:solidFill>
                  <a:schemeClr val="tx1"/>
                </a:solidFill>
              </a:rPr>
              <a:t>Senatsverwaltung für Bildung, Jugend und Wissenschaft, Birgit Kölle,  II B 2</a:t>
            </a:r>
          </a:p>
        </p:txBody>
      </p:sp>
      <p:sp>
        <p:nvSpPr>
          <p:cNvPr id="47110" name="Foliennummernplatzhalt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buFont typeface="Arial" panose="020B0604020202020204" pitchFamily="34" charset="0"/>
              <a:buChar char="•"/>
              <a:defRPr sz="1600" b="1">
                <a:solidFill>
                  <a:srgbClr val="3B3735"/>
                </a:solidFill>
                <a:latin typeface="Calibri" panose="020F0502020204030204" pitchFamily="34" charset="0"/>
              </a:defRPr>
            </a:lvl1pPr>
            <a:lvl2pPr marL="742950" indent="-285750">
              <a:buFont typeface="Arial" panose="020B0604020202020204" pitchFamily="34" charset="0"/>
              <a:buChar char="•"/>
              <a:defRPr sz="1400">
                <a:solidFill>
                  <a:srgbClr val="3B3735"/>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buFontTx/>
              <a:buNone/>
            </a:pPr>
            <a:r>
              <a:rPr lang="de-DE" altLang="de-DE" sz="900" b="0">
                <a:solidFill>
                  <a:srgbClr val="898989"/>
                </a:solidFill>
              </a:rPr>
              <a:t> </a:t>
            </a:r>
            <a:r>
              <a:rPr lang="de-DE" altLang="de-DE" sz="900" b="0">
                <a:solidFill>
                  <a:schemeClr val="tx1"/>
                </a:solidFill>
              </a:rPr>
              <a:t>Seite </a:t>
            </a:r>
            <a:fld id="{448D6DAB-FDDA-4F13-BB76-C31836CC6CE5}" type="slidenum">
              <a:rPr lang="de-DE" altLang="de-DE" sz="900" b="0">
                <a:solidFill>
                  <a:schemeClr val="tx1"/>
                </a:solidFill>
              </a:rPr>
              <a:pPr>
                <a:buFontTx/>
                <a:buNone/>
              </a:pPr>
              <a:t>20</a:t>
            </a:fld>
            <a:endParaRPr lang="de-DE" altLang="de-DE" sz="900" b="0">
              <a:solidFill>
                <a:schemeClr val="tx1"/>
              </a:solidFill>
            </a:endParaRPr>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cSld>
  <p:clrMapOvr>
    <a:masterClrMapping/>
  </p:clrMapOvr>
  <p:transition spd="slow" advTm="6046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p:cNvSpPr>
            <a:spLocks noGrp="1"/>
          </p:cNvSpPr>
          <p:nvPr>
            <p:ph type="dt" sz="quarter" idx="10"/>
          </p:nvPr>
        </p:nvSpPr>
        <p:spPr/>
        <p:txBody>
          <a:bodyPr/>
          <a:lstStyle/>
          <a:p>
            <a:pPr>
              <a:defRPr/>
            </a:pPr>
            <a:fld id="{B9CF612E-7FB2-4313-B307-46BD33052519}" type="datetime1">
              <a:rPr lang="de-DE"/>
              <a:pPr>
                <a:defRPr/>
              </a:pPr>
              <a:t>25.03.2015</a:t>
            </a:fld>
            <a:endParaRPr lang="de-DE"/>
          </a:p>
        </p:txBody>
      </p:sp>
      <p:sp>
        <p:nvSpPr>
          <p:cNvPr id="5" name="Fußzeilenplatzhalter 4"/>
          <p:cNvSpPr>
            <a:spLocks noGrp="1"/>
          </p:cNvSpPr>
          <p:nvPr>
            <p:ph type="ftr" sz="quarter" idx="11"/>
          </p:nvPr>
        </p:nvSpPr>
        <p:spPr/>
        <p:txBody>
          <a:bodyPr/>
          <a:lstStyle/>
          <a:p>
            <a:pPr>
              <a:defRPr/>
            </a:pPr>
            <a:r>
              <a:rPr lang="de-DE"/>
              <a:t>Senatsverwaltung für Bildung, Jugend und Wissenschaft, Birgit Kölle,  II B 2</a:t>
            </a:r>
          </a:p>
        </p:txBody>
      </p:sp>
      <p:sp>
        <p:nvSpPr>
          <p:cNvPr id="48132" name="Titel 1"/>
          <p:cNvSpPr txBox="1">
            <a:spLocks/>
          </p:cNvSpPr>
          <p:nvPr/>
        </p:nvSpPr>
        <p:spPr bwMode="auto">
          <a:xfrm>
            <a:off x="468313" y="2708275"/>
            <a:ext cx="6986587"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457200">
              <a:buFont typeface="Arial" panose="020B0604020202020204" pitchFamily="34" charset="0"/>
              <a:buChar char="•"/>
              <a:defRPr sz="1600" b="1">
                <a:solidFill>
                  <a:srgbClr val="3B3735"/>
                </a:solidFill>
                <a:latin typeface="Calibri" panose="020F0502020204030204" pitchFamily="34" charset="0"/>
              </a:defRPr>
            </a:lvl1pPr>
            <a:lvl2pPr marL="361950" indent="-180975" defTabSz="457200">
              <a:buFont typeface="Arial" panose="020B0604020202020204" pitchFamily="34" charset="0"/>
              <a:buChar char="•"/>
              <a:defRPr sz="1400">
                <a:solidFill>
                  <a:srgbClr val="3B3735"/>
                </a:solidFill>
                <a:latin typeface="Calibri" panose="020F0502020204030204" pitchFamily="34" charset="0"/>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buFontTx/>
              <a:buNone/>
            </a:pPr>
            <a:r>
              <a:rPr lang="de-DE" altLang="de-DE" sz="2000">
                <a:solidFill>
                  <a:srgbClr val="002060"/>
                </a:solidFill>
              </a:rPr>
              <a:t>Herzlichen Dank für Ihre Aufmerksamkeit!</a:t>
            </a:r>
          </a:p>
        </p:txBody>
      </p:sp>
      <p:pic>
        <p:nvPicPr>
          <p:cNvPr id="48133"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288" y="4221163"/>
            <a:ext cx="4805362" cy="18780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8134" name="Foliennummernplatzhalt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buFont typeface="Arial" panose="020B0604020202020204" pitchFamily="34" charset="0"/>
              <a:buChar char="•"/>
              <a:defRPr sz="1600" b="1">
                <a:solidFill>
                  <a:srgbClr val="3B3735"/>
                </a:solidFill>
                <a:latin typeface="Calibri" panose="020F0502020204030204" pitchFamily="34" charset="0"/>
              </a:defRPr>
            </a:lvl1pPr>
            <a:lvl2pPr marL="742950" indent="-285750">
              <a:buFont typeface="Arial" panose="020B0604020202020204" pitchFamily="34" charset="0"/>
              <a:buChar char="•"/>
              <a:defRPr sz="1400">
                <a:solidFill>
                  <a:srgbClr val="3B3735"/>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buFontTx/>
              <a:buNone/>
            </a:pPr>
            <a:r>
              <a:rPr lang="de-DE" altLang="de-DE" sz="900" b="0">
                <a:solidFill>
                  <a:srgbClr val="898989"/>
                </a:solidFill>
              </a:rPr>
              <a:t> Seite </a:t>
            </a:r>
            <a:fld id="{C419FAB1-25A8-4CFF-A56B-B272D4F1C6F0}" type="slidenum">
              <a:rPr lang="de-DE" altLang="de-DE" sz="900" b="0">
                <a:solidFill>
                  <a:srgbClr val="898989"/>
                </a:solidFill>
              </a:rPr>
              <a:pPr>
                <a:buFontTx/>
                <a:buNone/>
              </a:pPr>
              <a:t>21</a:t>
            </a:fld>
            <a:endParaRPr lang="de-DE" altLang="de-DE" sz="900" b="0">
              <a:solidFill>
                <a:srgbClr val="898989"/>
              </a:solidFill>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p:transition spd="slow" advTm="603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el 1"/>
          <p:cNvSpPr>
            <a:spLocks noGrp="1"/>
          </p:cNvSpPr>
          <p:nvPr>
            <p:ph type="title"/>
          </p:nvPr>
        </p:nvSpPr>
        <p:spPr/>
        <p:txBody>
          <a:bodyPr/>
          <a:lstStyle/>
          <a:p>
            <a:pPr>
              <a:defRPr/>
            </a:pPr>
            <a:r>
              <a:rPr lang="de-DE" altLang="de-DE" dirty="0">
                <a:solidFill>
                  <a:srgbClr val="E2002D"/>
                </a:solidFill>
                <a:ea typeface="+mn-ea"/>
                <a:cs typeface="Arial" charset="0"/>
              </a:rPr>
              <a:t>Die Notendefinitionen der KMK bzw. des Berliner </a:t>
            </a:r>
            <a:r>
              <a:rPr lang="de-DE" altLang="de-DE" dirty="0" err="1">
                <a:solidFill>
                  <a:srgbClr val="E2002D"/>
                </a:solidFill>
                <a:ea typeface="+mn-ea"/>
                <a:cs typeface="Arial" charset="0"/>
              </a:rPr>
              <a:t>SchulG</a:t>
            </a:r>
            <a:endParaRPr lang="de-DE" altLang="de-DE" dirty="0">
              <a:solidFill>
                <a:srgbClr val="E2002D"/>
              </a:solidFill>
              <a:ea typeface="+mn-ea"/>
              <a:cs typeface="Arial" charset="0"/>
            </a:endParaRPr>
          </a:p>
        </p:txBody>
      </p:sp>
      <p:sp>
        <p:nvSpPr>
          <p:cNvPr id="4" name="Datumsplatzhalter 3"/>
          <p:cNvSpPr>
            <a:spLocks noGrp="1"/>
          </p:cNvSpPr>
          <p:nvPr>
            <p:ph type="dt" sz="quarter" idx="10"/>
          </p:nvPr>
        </p:nvSpPr>
        <p:spPr/>
        <p:txBody>
          <a:bodyPr/>
          <a:lstStyle/>
          <a:p>
            <a:pPr>
              <a:defRPr/>
            </a:pPr>
            <a:fld id="{29DFE4C1-1796-4F3D-9BC1-75A43C2D4064}" type="datetime1">
              <a:rPr lang="de-DE">
                <a:solidFill>
                  <a:schemeClr val="tx1"/>
                </a:solidFill>
              </a:rPr>
              <a:pPr>
                <a:defRPr/>
              </a:pPr>
              <a:t>25.03.2015</a:t>
            </a:fld>
            <a:endParaRPr lang="de-DE" dirty="0">
              <a:solidFill>
                <a:schemeClr val="tx1"/>
              </a:solidFill>
            </a:endParaRPr>
          </a:p>
        </p:txBody>
      </p:sp>
      <p:sp>
        <p:nvSpPr>
          <p:cNvPr id="5" name="Fußzeilenplatzhalter 4"/>
          <p:cNvSpPr>
            <a:spLocks noGrp="1"/>
          </p:cNvSpPr>
          <p:nvPr>
            <p:ph type="ftr" sz="quarter" idx="11"/>
          </p:nvPr>
        </p:nvSpPr>
        <p:spPr/>
        <p:txBody>
          <a:bodyPr/>
          <a:lstStyle/>
          <a:p>
            <a:pPr>
              <a:defRPr/>
            </a:pPr>
            <a:r>
              <a:rPr lang="de-DE" dirty="0">
                <a:solidFill>
                  <a:schemeClr val="tx1"/>
                </a:solidFill>
              </a:rPr>
              <a:t>Senatsverwaltung für Bildung, Jugend und Wissenschaft, Birgit Kölle,  II B 2</a:t>
            </a:r>
          </a:p>
        </p:txBody>
      </p:sp>
      <p:sp>
        <p:nvSpPr>
          <p:cNvPr id="23557" name="Foliennummernplatzhalt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buFont typeface="Arial" panose="020B0604020202020204" pitchFamily="34" charset="0"/>
              <a:buChar char="•"/>
              <a:defRPr sz="1600" b="1">
                <a:solidFill>
                  <a:srgbClr val="3B3735"/>
                </a:solidFill>
                <a:latin typeface="Calibri" panose="020F0502020204030204" pitchFamily="34" charset="0"/>
              </a:defRPr>
            </a:lvl1pPr>
            <a:lvl2pPr marL="742950" indent="-285750">
              <a:buFont typeface="Arial" panose="020B0604020202020204" pitchFamily="34" charset="0"/>
              <a:buChar char="•"/>
              <a:defRPr sz="1400">
                <a:solidFill>
                  <a:srgbClr val="3B3735"/>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buFontTx/>
              <a:buNone/>
            </a:pPr>
            <a:r>
              <a:rPr lang="de-DE" altLang="de-DE" sz="900" b="0">
                <a:solidFill>
                  <a:schemeClr val="tx1"/>
                </a:solidFill>
              </a:rPr>
              <a:t> Seite </a:t>
            </a:r>
            <a:fld id="{286EB755-F1A8-48D4-B1E1-021A6C76A79B}" type="slidenum">
              <a:rPr lang="de-DE" altLang="de-DE" sz="900" b="0">
                <a:solidFill>
                  <a:schemeClr val="tx1"/>
                </a:solidFill>
              </a:rPr>
              <a:pPr>
                <a:buFontTx/>
                <a:buNone/>
              </a:pPr>
              <a:t>3</a:t>
            </a:fld>
            <a:endParaRPr lang="de-DE" altLang="de-DE" sz="900" b="0">
              <a:solidFill>
                <a:schemeClr val="tx1"/>
              </a:solidFill>
            </a:endParaRPr>
          </a:p>
        </p:txBody>
      </p:sp>
      <p:pic>
        <p:nvPicPr>
          <p:cNvPr id="41990" name="Picture 7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5288" y="2420938"/>
            <a:ext cx="7572375" cy="37719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 name="Textfeld 1"/>
          <p:cNvSpPr txBox="1">
            <a:spLocks noChangeArrowheads="1"/>
          </p:cNvSpPr>
          <p:nvPr/>
        </p:nvSpPr>
        <p:spPr bwMode="auto">
          <a:xfrm>
            <a:off x="338138" y="1489075"/>
            <a:ext cx="44545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buFont typeface="Arial" panose="020B0604020202020204" pitchFamily="34" charset="0"/>
              <a:buChar char="•"/>
              <a:defRPr sz="1600" b="1">
                <a:solidFill>
                  <a:srgbClr val="3B3735"/>
                </a:solidFill>
                <a:latin typeface="Calibri" panose="020F0502020204030204" pitchFamily="34" charset="0"/>
              </a:defRPr>
            </a:lvl1pPr>
            <a:lvl2pPr marL="742950" indent="-285750">
              <a:buFont typeface="Arial" panose="020B0604020202020204" pitchFamily="34" charset="0"/>
              <a:buChar char="•"/>
              <a:defRPr sz="1400">
                <a:solidFill>
                  <a:srgbClr val="3B3735"/>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buFontTx/>
              <a:buNone/>
            </a:pPr>
            <a:r>
              <a:rPr lang="de-DE" altLang="de-DE" sz="2000">
                <a:solidFill>
                  <a:srgbClr val="E2002D"/>
                </a:solidFill>
              </a:rPr>
              <a:t>beziehen sich immer auf Anforderungen</a:t>
            </a:r>
          </a:p>
        </p:txBody>
      </p:sp>
      <p:pic>
        <p:nvPicPr>
          <p:cNvPr id="43016"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8775" y="2384425"/>
            <a:ext cx="7715250" cy="3886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A55C2934.wav">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extLst>
              <a:ext uri="{28A0092B-C50C-407E-A947-70E740481C1C}">
                <a14:useLocalDpi xmlns:a14="http://schemas.microsoft.com/office/drawing/2010/main" val="0"/>
              </a:ext>
            </a:extLst>
          </a:blip>
          <a:srcRect/>
          <a:stretch>
            <a:fillRect/>
          </a:stretch>
        </p:blipFill>
        <p:spPr bwMode="auto">
          <a:xfrm>
            <a:off x="8318500" y="60325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advTm="1597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par>
                                <p:cTn id="7" presetID="1" presetClass="entr" presetSubtype="0" fill="hold" nodeType="withEffect">
                                  <p:stCondLst>
                                    <p:cond delay="0"/>
                                  </p:stCondLst>
                                  <p:childTnLst>
                                    <p:set>
                                      <p:cBhvr>
                                        <p:cTn id="8" dur="1" fill="hold">
                                          <p:stCondLst>
                                            <p:cond delay="0"/>
                                          </p:stCondLst>
                                        </p:cTn>
                                        <p:tgtEl>
                                          <p:spTgt spid="41990"/>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30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5" fill="hold" display="0">
                  <p:stCondLst>
                    <p:cond delay="indefinite"/>
                  </p:stCondLst>
                  <p:endCondLst>
                    <p:cond evt="onStopAudio" delay="0">
                      <p:tgtEl>
                        <p:sldTgt/>
                      </p:tgtEl>
                    </p:cond>
                  </p:endCondLst>
                </p:cTn>
                <p:tgtEl>
                  <p:spTgt spid="6"/>
                </p:tgtEl>
              </p:cMediaNode>
            </p:audio>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10"/>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79550" y="2613025"/>
            <a:ext cx="5048250" cy="2173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435" name="Datumsplatzhalter 2"/>
          <p:cNvSpPr>
            <a:spLocks noGrp="1"/>
          </p:cNvSpPr>
          <p:nvPr>
            <p:ph type="dt" sz="quarter" idx="14"/>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AA2DEF07-A459-4340-A8DD-247AA91D7768}" type="datetime1">
              <a:rPr lang="de-DE" altLang="de-DE" smtClean="0"/>
              <a:pPr fontAlgn="base">
                <a:spcBef>
                  <a:spcPct val="0"/>
                </a:spcBef>
                <a:spcAft>
                  <a:spcPct val="0"/>
                </a:spcAft>
                <a:defRPr/>
              </a:pPr>
              <a:t>25.03.2015</a:t>
            </a:fld>
            <a:endParaRPr lang="de-DE" altLang="de-DE" dirty="0" smtClean="0"/>
          </a:p>
        </p:txBody>
      </p:sp>
      <p:sp>
        <p:nvSpPr>
          <p:cNvPr id="18436" name="Fußzeilenplatzhalter 3"/>
          <p:cNvSpPr>
            <a:spLocks noGrp="1"/>
          </p:cNvSpPr>
          <p:nvPr>
            <p:ph type="ftr" sz="quarter" idx="1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r>
              <a:rPr lang="de-DE" altLang="de-DE" dirty="0" smtClean="0"/>
              <a:t>Senatsverwaltung für Bildung, Jugend und Wissenschaft, Birgit Kölle,  II B 2</a:t>
            </a:r>
          </a:p>
        </p:txBody>
      </p:sp>
      <p:sp>
        <p:nvSpPr>
          <p:cNvPr id="24581" name="Foliennummernplatzhalter 4"/>
          <p:cNvSpPr>
            <a:spLocks noGrp="1"/>
          </p:cNvSpPr>
          <p:nvPr>
            <p:ph type="sldNum" sz="quarter" idx="16"/>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buFont typeface="Arial" panose="020B0604020202020204" pitchFamily="34" charset="0"/>
              <a:buChar char="•"/>
              <a:defRPr sz="1600" b="1">
                <a:solidFill>
                  <a:srgbClr val="3B3735"/>
                </a:solidFill>
                <a:latin typeface="Calibri" panose="020F0502020204030204" pitchFamily="34" charset="0"/>
              </a:defRPr>
            </a:lvl1pPr>
            <a:lvl2pPr marL="742950" indent="-285750">
              <a:buFont typeface="Arial" panose="020B0604020202020204" pitchFamily="34" charset="0"/>
              <a:buChar char="•"/>
              <a:defRPr sz="1400">
                <a:solidFill>
                  <a:srgbClr val="3B3735"/>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buFontTx/>
              <a:buNone/>
            </a:pPr>
            <a:r>
              <a:rPr lang="de-DE" altLang="de-DE" sz="900" b="0">
                <a:solidFill>
                  <a:schemeClr val="tx1"/>
                </a:solidFill>
              </a:rPr>
              <a:t> Seite </a:t>
            </a:r>
            <a:fld id="{695E053A-8733-4FF5-9FB5-6E3B52F0DF50}" type="slidenum">
              <a:rPr lang="de-DE" altLang="de-DE" sz="900" b="0">
                <a:solidFill>
                  <a:schemeClr val="tx1"/>
                </a:solidFill>
              </a:rPr>
              <a:pPr>
                <a:buFontTx/>
                <a:buNone/>
              </a:pPr>
              <a:t>4</a:t>
            </a:fld>
            <a:endParaRPr lang="de-DE" altLang="de-DE" sz="900" b="0">
              <a:solidFill>
                <a:schemeClr val="tx1"/>
              </a:solidFill>
            </a:endParaRPr>
          </a:p>
        </p:txBody>
      </p:sp>
      <p:sp>
        <p:nvSpPr>
          <p:cNvPr id="24582" name="Titel 5"/>
          <p:cNvSpPr>
            <a:spLocks noGrp="1"/>
          </p:cNvSpPr>
          <p:nvPr>
            <p:ph type="title"/>
          </p:nvPr>
        </p:nvSpPr>
        <p:spPr>
          <a:xfrm>
            <a:off x="461963" y="825500"/>
            <a:ext cx="6986587" cy="371475"/>
          </a:xfrm>
        </p:spPr>
        <p:txBody>
          <a:bodyPr/>
          <a:lstStyle/>
          <a:p>
            <a:pPr eaLnBrk="1" hangingPunct="1"/>
            <a:r>
              <a:rPr lang="de-DE" altLang="de-DE" smtClean="0"/>
              <a:t>Grundlagen für die Bewertung in der Grundschule in einem Fach</a:t>
            </a:r>
          </a:p>
        </p:txBody>
      </p:sp>
      <p:sp>
        <p:nvSpPr>
          <p:cNvPr id="2" name="Textfeld 1"/>
          <p:cNvSpPr txBox="1">
            <a:spLocks noChangeArrowheads="1"/>
          </p:cNvSpPr>
          <p:nvPr/>
        </p:nvSpPr>
        <p:spPr bwMode="auto">
          <a:xfrm>
            <a:off x="4249738" y="1844675"/>
            <a:ext cx="11191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buFont typeface="Arial" panose="020B0604020202020204" pitchFamily="34" charset="0"/>
              <a:buChar char="•"/>
              <a:defRPr sz="1600" b="1">
                <a:solidFill>
                  <a:srgbClr val="3B3735"/>
                </a:solidFill>
                <a:latin typeface="Calibri" panose="020F0502020204030204" pitchFamily="34" charset="0"/>
              </a:defRPr>
            </a:lvl1pPr>
            <a:lvl2pPr marL="742950" indent="-285750">
              <a:buFont typeface="Arial" panose="020B0604020202020204" pitchFamily="34" charset="0"/>
              <a:buChar char="•"/>
              <a:defRPr sz="1400">
                <a:solidFill>
                  <a:srgbClr val="3B3735"/>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buFontTx/>
              <a:buNone/>
            </a:pPr>
            <a:r>
              <a:rPr lang="de-DE" altLang="de-DE" sz="1800" b="0">
                <a:solidFill>
                  <a:schemeClr val="tx1"/>
                </a:solidFill>
              </a:rPr>
              <a:t>Standards</a:t>
            </a:r>
          </a:p>
        </p:txBody>
      </p:sp>
      <p:sp>
        <p:nvSpPr>
          <p:cNvPr id="10" name="Textfeld 9"/>
          <p:cNvSpPr txBox="1">
            <a:spLocks noChangeArrowheads="1"/>
          </p:cNvSpPr>
          <p:nvPr/>
        </p:nvSpPr>
        <p:spPr bwMode="auto">
          <a:xfrm>
            <a:off x="5807075" y="1844675"/>
            <a:ext cx="1117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buFont typeface="Arial" panose="020B0604020202020204" pitchFamily="34" charset="0"/>
              <a:buChar char="•"/>
              <a:defRPr sz="1600" b="1">
                <a:solidFill>
                  <a:srgbClr val="3B3735"/>
                </a:solidFill>
                <a:latin typeface="Calibri" panose="020F0502020204030204" pitchFamily="34" charset="0"/>
              </a:defRPr>
            </a:lvl1pPr>
            <a:lvl2pPr marL="742950" indent="-285750">
              <a:buFont typeface="Arial" panose="020B0604020202020204" pitchFamily="34" charset="0"/>
              <a:buChar char="•"/>
              <a:defRPr sz="1400">
                <a:solidFill>
                  <a:srgbClr val="3B3735"/>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buFontTx/>
              <a:buNone/>
            </a:pPr>
            <a:r>
              <a:rPr lang="de-DE" altLang="de-DE" sz="1800" b="0">
                <a:solidFill>
                  <a:schemeClr val="tx1"/>
                </a:solidFill>
              </a:rPr>
              <a:t>Standards</a:t>
            </a:r>
          </a:p>
        </p:txBody>
      </p:sp>
      <p:sp>
        <p:nvSpPr>
          <p:cNvPr id="11" name="Textfeld 10"/>
          <p:cNvSpPr txBox="1"/>
          <p:nvPr/>
        </p:nvSpPr>
        <p:spPr>
          <a:xfrm>
            <a:off x="1403350" y="1801813"/>
            <a:ext cx="2536825" cy="676275"/>
          </a:xfrm>
          <a:prstGeom prst="rect">
            <a:avLst/>
          </a:prstGeom>
          <a:noFill/>
        </p:spPr>
        <p:txBody>
          <a:bodyPr wrap="none">
            <a:spAutoFit/>
          </a:bodyPr>
          <a:lstStyle/>
          <a:p>
            <a:pPr eaLnBrk="1" hangingPunct="1">
              <a:defRPr/>
            </a:pPr>
            <a:r>
              <a:rPr lang="de-DE" sz="2000" b="1" dirty="0">
                <a:solidFill>
                  <a:srgbClr val="E2002D"/>
                </a:solidFill>
                <a:latin typeface="+mj-lt"/>
                <a:ea typeface="+mj-ea"/>
                <a:cs typeface="+mj-cs"/>
              </a:rPr>
              <a:t>Derzeitiger RLP </a:t>
            </a:r>
            <a:r>
              <a:rPr lang="de-DE" dirty="0">
                <a:cs typeface="Arial" charset="0"/>
              </a:rPr>
              <a:t>(Kinder</a:t>
            </a:r>
          </a:p>
          <a:p>
            <a:pPr eaLnBrk="1" hangingPunct="1">
              <a:defRPr/>
            </a:pPr>
            <a:r>
              <a:rPr lang="de-DE" dirty="0">
                <a:cs typeface="Arial" charset="0"/>
              </a:rPr>
              <a:t>ohne Förderstatus):</a:t>
            </a:r>
          </a:p>
        </p:txBody>
      </p:sp>
      <p:cxnSp>
        <p:nvCxnSpPr>
          <p:cNvPr id="4" name="Gerade Verbindung mit Pfeil 3"/>
          <p:cNvCxnSpPr/>
          <p:nvPr/>
        </p:nvCxnSpPr>
        <p:spPr>
          <a:xfrm>
            <a:off x="4864100" y="2214563"/>
            <a:ext cx="0" cy="27781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5" name="Gerade Verbindung mit Pfeil 14"/>
          <p:cNvCxnSpPr/>
          <p:nvPr/>
        </p:nvCxnSpPr>
        <p:spPr>
          <a:xfrm>
            <a:off x="6481763" y="2214563"/>
            <a:ext cx="0" cy="27781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7" name="Textfeld 16"/>
          <p:cNvSpPr txBox="1"/>
          <p:nvPr/>
        </p:nvSpPr>
        <p:spPr>
          <a:xfrm>
            <a:off x="7169150" y="1838325"/>
            <a:ext cx="1724025" cy="1016000"/>
          </a:xfrm>
          <a:prstGeom prst="rect">
            <a:avLst/>
          </a:prstGeom>
          <a:noFill/>
        </p:spPr>
        <p:txBody>
          <a:bodyPr>
            <a:spAutoFit/>
          </a:bodyPr>
          <a:lstStyle/>
          <a:p>
            <a:pPr eaLnBrk="1" hangingPunct="1">
              <a:defRPr/>
            </a:pPr>
            <a:r>
              <a:rPr lang="de-DE" sz="2000" b="1" dirty="0">
                <a:solidFill>
                  <a:srgbClr val="E2002D"/>
                </a:solidFill>
                <a:latin typeface="+mj-lt"/>
                <a:ea typeface="+mj-ea"/>
                <a:cs typeface="+mj-cs"/>
              </a:rPr>
              <a:t>RLP Förder-</a:t>
            </a:r>
            <a:r>
              <a:rPr lang="de-DE" sz="2000" b="1" dirty="0" err="1">
                <a:solidFill>
                  <a:srgbClr val="E2002D"/>
                </a:solidFill>
                <a:latin typeface="+mj-lt"/>
                <a:ea typeface="+mj-ea"/>
                <a:cs typeface="+mj-cs"/>
              </a:rPr>
              <a:t>schwerpunkt</a:t>
            </a:r>
            <a:endParaRPr lang="de-DE" sz="2000" b="1" dirty="0">
              <a:solidFill>
                <a:srgbClr val="E2002D"/>
              </a:solidFill>
              <a:latin typeface="+mj-lt"/>
              <a:ea typeface="+mj-ea"/>
              <a:cs typeface="+mj-cs"/>
            </a:endParaRPr>
          </a:p>
          <a:p>
            <a:pPr eaLnBrk="1" hangingPunct="1">
              <a:defRPr/>
            </a:pPr>
            <a:r>
              <a:rPr lang="de-DE" sz="2000" b="1" dirty="0">
                <a:solidFill>
                  <a:srgbClr val="E2002D"/>
                </a:solidFill>
                <a:latin typeface="+mj-lt"/>
                <a:ea typeface="+mj-ea"/>
                <a:cs typeface="+mj-cs"/>
              </a:rPr>
              <a:t>Lernen</a:t>
            </a:r>
          </a:p>
        </p:txBody>
      </p:sp>
      <p:cxnSp>
        <p:nvCxnSpPr>
          <p:cNvPr id="22" name="Gerade Verbindung mit Pfeil 21"/>
          <p:cNvCxnSpPr/>
          <p:nvPr/>
        </p:nvCxnSpPr>
        <p:spPr>
          <a:xfrm rot="5400000">
            <a:off x="7335044" y="2758281"/>
            <a:ext cx="0" cy="90963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7" name="Gerade Verbindung 6"/>
          <p:cNvCxnSpPr/>
          <p:nvPr/>
        </p:nvCxnSpPr>
        <p:spPr>
          <a:xfrm flipV="1">
            <a:off x="7789863" y="2852738"/>
            <a:ext cx="0" cy="360362"/>
          </a:xfrm>
          <a:prstGeom prst="line">
            <a:avLst/>
          </a:prstGeom>
        </p:spPr>
        <p:style>
          <a:lnRef idx="2">
            <a:schemeClr val="accent1"/>
          </a:lnRef>
          <a:fillRef idx="0">
            <a:schemeClr val="accent1"/>
          </a:fillRef>
          <a:effectRef idx="1">
            <a:schemeClr val="accent1"/>
          </a:effectRef>
          <a:fontRef idx="minor">
            <a:schemeClr val="tx1"/>
          </a:fontRef>
        </p:style>
      </p:cxnSp>
      <p:sp>
        <p:nvSpPr>
          <p:cNvPr id="12" name="Textfeld 11"/>
          <p:cNvSpPr txBox="1">
            <a:spLocks noChangeArrowheads="1"/>
          </p:cNvSpPr>
          <p:nvPr/>
        </p:nvSpPr>
        <p:spPr bwMode="auto">
          <a:xfrm>
            <a:off x="1509713" y="2987675"/>
            <a:ext cx="5018087" cy="369888"/>
          </a:xfrm>
          <a:prstGeom prst="rect">
            <a:avLst/>
          </a:prstGeom>
          <a:solidFill>
            <a:schemeClr val="bg1">
              <a:alpha val="36862"/>
            </a:schemeClr>
          </a:solidFill>
          <a:ln w="9525">
            <a:solidFill>
              <a:schemeClr val="tx1"/>
            </a:solidFill>
            <a:miter lim="800000"/>
            <a:headEnd/>
            <a:tailEnd/>
          </a:ln>
        </p:spPr>
        <p:txBody>
          <a:bodyPr>
            <a:spAutoFit/>
          </a:bodyPr>
          <a:lstStyle>
            <a:lvl1pPr>
              <a:buFont typeface="Arial" panose="020B0604020202020204" pitchFamily="34" charset="0"/>
              <a:buChar char="•"/>
              <a:defRPr sz="1600" b="1">
                <a:solidFill>
                  <a:srgbClr val="3B3735"/>
                </a:solidFill>
                <a:latin typeface="Calibri" panose="020F0502020204030204" pitchFamily="34" charset="0"/>
              </a:defRPr>
            </a:lvl1pPr>
            <a:lvl2pPr marL="742950" indent="-285750">
              <a:buFont typeface="Arial" panose="020B0604020202020204" pitchFamily="34" charset="0"/>
              <a:buChar char="•"/>
              <a:defRPr sz="1400">
                <a:solidFill>
                  <a:srgbClr val="3B3735"/>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buFontTx/>
              <a:buNone/>
            </a:pPr>
            <a:r>
              <a:rPr lang="de-DE" altLang="de-DE" sz="1800">
                <a:solidFill>
                  <a:srgbClr val="002060"/>
                </a:solidFill>
              </a:rPr>
              <a:t>„Sternchennoten“</a:t>
            </a:r>
          </a:p>
        </p:txBody>
      </p:sp>
      <p:sp>
        <p:nvSpPr>
          <p:cNvPr id="24592" name="Textfeld 7"/>
          <p:cNvSpPr txBox="1">
            <a:spLocks noChangeArrowheads="1"/>
          </p:cNvSpPr>
          <p:nvPr/>
        </p:nvSpPr>
        <p:spPr bwMode="auto">
          <a:xfrm>
            <a:off x="6350" y="2601913"/>
            <a:ext cx="15700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buFont typeface="Arial" panose="020B0604020202020204" pitchFamily="34" charset="0"/>
              <a:buChar char="•"/>
              <a:defRPr sz="1600" b="1">
                <a:solidFill>
                  <a:srgbClr val="3B3735"/>
                </a:solidFill>
                <a:latin typeface="Calibri" panose="020F0502020204030204" pitchFamily="34" charset="0"/>
              </a:defRPr>
            </a:lvl1pPr>
            <a:lvl2pPr marL="742950" indent="-285750">
              <a:buFont typeface="Arial" panose="020B0604020202020204" pitchFamily="34" charset="0"/>
              <a:buChar char="•"/>
              <a:defRPr sz="1400">
                <a:solidFill>
                  <a:srgbClr val="3B3735"/>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buFontTx/>
              <a:buNone/>
            </a:pPr>
            <a:r>
              <a:rPr lang="de-DE" altLang="de-DE" sz="1800" b="0">
                <a:solidFill>
                  <a:schemeClr val="tx1"/>
                </a:solidFill>
              </a:rPr>
              <a:t>Jahrgangsstufe</a:t>
            </a:r>
          </a:p>
        </p:txBody>
      </p:sp>
      <p:sp>
        <p:nvSpPr>
          <p:cNvPr id="6" name="Textfeld 5"/>
          <p:cNvSpPr txBox="1">
            <a:spLocks noChangeArrowheads="1"/>
          </p:cNvSpPr>
          <p:nvPr/>
        </p:nvSpPr>
        <p:spPr bwMode="auto">
          <a:xfrm>
            <a:off x="4284663" y="1309688"/>
            <a:ext cx="22764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buFont typeface="Arial" panose="020B0604020202020204" pitchFamily="34" charset="0"/>
              <a:buChar char="•"/>
              <a:defRPr sz="1600" b="1">
                <a:solidFill>
                  <a:srgbClr val="3B3735"/>
                </a:solidFill>
                <a:latin typeface="Calibri" panose="020F0502020204030204" pitchFamily="34" charset="0"/>
              </a:defRPr>
            </a:lvl1pPr>
            <a:lvl2pPr marL="742950" indent="-285750">
              <a:buFont typeface="Arial" panose="020B0604020202020204" pitchFamily="34" charset="0"/>
              <a:buChar char="•"/>
              <a:defRPr sz="1400">
                <a:solidFill>
                  <a:srgbClr val="3B3735"/>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buFontTx/>
              <a:buNone/>
            </a:pPr>
            <a:r>
              <a:rPr lang="de-DE" altLang="de-DE" sz="1800">
                <a:solidFill>
                  <a:srgbClr val="002060"/>
                </a:solidFill>
              </a:rPr>
              <a:t>Bewertungsgrundlage</a:t>
            </a:r>
          </a:p>
        </p:txBody>
      </p:sp>
      <p:cxnSp>
        <p:nvCxnSpPr>
          <p:cNvPr id="29" name="Gerade Verbindung mit Pfeil 28"/>
          <p:cNvCxnSpPr/>
          <p:nvPr/>
        </p:nvCxnSpPr>
        <p:spPr>
          <a:xfrm>
            <a:off x="4610100" y="1663700"/>
            <a:ext cx="0" cy="277813"/>
          </a:xfrm>
          <a:prstGeom prst="straightConnector1">
            <a:avLst/>
          </a:prstGeom>
          <a:ln>
            <a:solidFill>
              <a:schemeClr val="accent4">
                <a:lumMod val="75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30" name="Gerade Verbindung mit Pfeil 29"/>
          <p:cNvCxnSpPr/>
          <p:nvPr/>
        </p:nvCxnSpPr>
        <p:spPr>
          <a:xfrm>
            <a:off x="6227763" y="1663700"/>
            <a:ext cx="0" cy="277813"/>
          </a:xfrm>
          <a:prstGeom prst="straightConnector1">
            <a:avLst/>
          </a:prstGeom>
          <a:ln>
            <a:solidFill>
              <a:schemeClr val="accent4">
                <a:lumMod val="75000"/>
              </a:schemeClr>
            </a:solidFill>
            <a:tailEnd type="arrow"/>
          </a:ln>
        </p:spPr>
        <p:style>
          <a:lnRef idx="2">
            <a:schemeClr val="accent1"/>
          </a:lnRef>
          <a:fillRef idx="0">
            <a:schemeClr val="accent1"/>
          </a:fillRef>
          <a:effectRef idx="1">
            <a:schemeClr val="accent1"/>
          </a:effectRef>
          <a:fontRef idx="minor">
            <a:schemeClr val="tx1"/>
          </a:fontRef>
        </p:style>
      </p:cxnSp>
      <p:sp>
        <p:nvSpPr>
          <p:cNvPr id="14" name="Textfeld 13"/>
          <p:cNvSpPr txBox="1">
            <a:spLocks noChangeArrowheads="1"/>
          </p:cNvSpPr>
          <p:nvPr/>
        </p:nvSpPr>
        <p:spPr bwMode="auto">
          <a:xfrm>
            <a:off x="5103813" y="2176463"/>
            <a:ext cx="11239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buFont typeface="Arial" panose="020B0604020202020204" pitchFamily="34" charset="0"/>
              <a:buChar char="•"/>
              <a:defRPr sz="1600" b="1">
                <a:solidFill>
                  <a:srgbClr val="3B3735"/>
                </a:solidFill>
                <a:latin typeface="Calibri" panose="020F0502020204030204" pitchFamily="34" charset="0"/>
              </a:defRPr>
            </a:lvl1pPr>
            <a:lvl2pPr marL="742950" indent="-285750">
              <a:buFont typeface="Arial" panose="020B0604020202020204" pitchFamily="34" charset="0"/>
              <a:buChar char="•"/>
              <a:defRPr sz="1400">
                <a:solidFill>
                  <a:srgbClr val="3B3735"/>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buFontTx/>
              <a:buNone/>
            </a:pPr>
            <a:r>
              <a:rPr lang="de-DE" altLang="de-DE" sz="1800">
                <a:solidFill>
                  <a:srgbClr val="002060"/>
                </a:solidFill>
              </a:rPr>
              <a:t>Noten 1-6</a:t>
            </a:r>
          </a:p>
        </p:txBody>
      </p:sp>
      <p:sp>
        <p:nvSpPr>
          <p:cNvPr id="23" name="Textfeld 22"/>
          <p:cNvSpPr txBox="1">
            <a:spLocks noChangeArrowheads="1"/>
          </p:cNvSpPr>
          <p:nvPr/>
        </p:nvSpPr>
        <p:spPr bwMode="auto">
          <a:xfrm>
            <a:off x="1681163" y="5065713"/>
            <a:ext cx="1263650" cy="1169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Font typeface="Arial" panose="020B0604020202020204" pitchFamily="34" charset="0"/>
              <a:buChar char="•"/>
              <a:defRPr sz="1600" b="1">
                <a:solidFill>
                  <a:srgbClr val="3B3735"/>
                </a:solidFill>
                <a:latin typeface="Calibri" panose="020F0502020204030204" pitchFamily="34" charset="0"/>
              </a:defRPr>
            </a:lvl1pPr>
            <a:lvl2pPr marL="742950" indent="-285750">
              <a:buFont typeface="Arial" panose="020B0604020202020204" pitchFamily="34" charset="0"/>
              <a:buChar char="•"/>
              <a:defRPr sz="1400">
                <a:solidFill>
                  <a:srgbClr val="3B3735"/>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buFontTx/>
              <a:buNone/>
            </a:pPr>
            <a:r>
              <a:rPr lang="de-DE" altLang="de-DE" sz="1400" b="0">
                <a:solidFill>
                  <a:schemeClr val="tx1"/>
                </a:solidFill>
              </a:rPr>
              <a:t>ausschließlich</a:t>
            </a:r>
          </a:p>
          <a:p>
            <a:pPr eaLnBrk="1" hangingPunct="1">
              <a:buFontTx/>
              <a:buNone/>
            </a:pPr>
            <a:r>
              <a:rPr lang="de-DE" altLang="de-DE" sz="1400" b="0">
                <a:solidFill>
                  <a:schemeClr val="tx1"/>
                </a:solidFill>
              </a:rPr>
              <a:t>verbale Beurteilung bzw. Indikatoren </a:t>
            </a:r>
          </a:p>
        </p:txBody>
      </p:sp>
      <p:sp>
        <p:nvSpPr>
          <p:cNvPr id="24" name="Textfeld 23"/>
          <p:cNvSpPr txBox="1">
            <a:spLocks noChangeArrowheads="1"/>
          </p:cNvSpPr>
          <p:nvPr/>
        </p:nvSpPr>
        <p:spPr bwMode="auto">
          <a:xfrm>
            <a:off x="5038725" y="5067300"/>
            <a:ext cx="12636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Font typeface="Arial" panose="020B0604020202020204" pitchFamily="34" charset="0"/>
              <a:buChar char="•"/>
              <a:defRPr sz="1600" b="1">
                <a:solidFill>
                  <a:srgbClr val="3B3735"/>
                </a:solidFill>
                <a:latin typeface="Calibri" panose="020F0502020204030204" pitchFamily="34" charset="0"/>
              </a:defRPr>
            </a:lvl1pPr>
            <a:lvl2pPr marL="742950" indent="-285750">
              <a:buFont typeface="Arial" panose="020B0604020202020204" pitchFamily="34" charset="0"/>
              <a:buChar char="•"/>
              <a:defRPr sz="1400">
                <a:solidFill>
                  <a:srgbClr val="3B3735"/>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buFontTx/>
              <a:buNone/>
            </a:pPr>
            <a:r>
              <a:rPr lang="de-DE" altLang="de-DE" sz="1400" b="0">
                <a:solidFill>
                  <a:schemeClr val="tx1"/>
                </a:solidFill>
              </a:rPr>
              <a:t>ausschließlich</a:t>
            </a:r>
          </a:p>
          <a:p>
            <a:pPr eaLnBrk="1" hangingPunct="1">
              <a:buFontTx/>
              <a:buNone/>
            </a:pPr>
            <a:r>
              <a:rPr lang="de-DE" altLang="de-DE" sz="1400" b="0">
                <a:solidFill>
                  <a:schemeClr val="tx1"/>
                </a:solidFill>
              </a:rPr>
              <a:t>Noten</a:t>
            </a:r>
          </a:p>
        </p:txBody>
      </p:sp>
      <p:sp>
        <p:nvSpPr>
          <p:cNvPr id="25" name="Textfeld 24"/>
          <p:cNvSpPr txBox="1">
            <a:spLocks noChangeArrowheads="1"/>
          </p:cNvSpPr>
          <p:nvPr/>
        </p:nvSpPr>
        <p:spPr bwMode="auto">
          <a:xfrm>
            <a:off x="3297238" y="5065713"/>
            <a:ext cx="1262062" cy="1169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Font typeface="Arial" panose="020B0604020202020204" pitchFamily="34" charset="0"/>
              <a:buChar char="•"/>
              <a:defRPr sz="1600" b="1">
                <a:solidFill>
                  <a:srgbClr val="3B3735"/>
                </a:solidFill>
                <a:latin typeface="Calibri" panose="020F0502020204030204" pitchFamily="34" charset="0"/>
              </a:defRPr>
            </a:lvl1pPr>
            <a:lvl2pPr marL="742950" indent="-285750">
              <a:buFont typeface="Arial" panose="020B0604020202020204" pitchFamily="34" charset="0"/>
              <a:buChar char="•"/>
              <a:defRPr sz="1400">
                <a:solidFill>
                  <a:srgbClr val="3B3735"/>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buFontTx/>
              <a:buNone/>
            </a:pPr>
            <a:r>
              <a:rPr lang="de-DE" altLang="de-DE" sz="1400" b="0">
                <a:solidFill>
                  <a:schemeClr val="tx1"/>
                </a:solidFill>
              </a:rPr>
              <a:t>verbale Beurteilung bzw. Indikatoren oder Noten</a:t>
            </a:r>
          </a:p>
        </p:txBody>
      </p:sp>
      <p:sp>
        <p:nvSpPr>
          <p:cNvPr id="28" name="Rechteck 27"/>
          <p:cNvSpPr/>
          <p:nvPr/>
        </p:nvSpPr>
        <p:spPr>
          <a:xfrm>
            <a:off x="1512888" y="3357563"/>
            <a:ext cx="1633537" cy="1430337"/>
          </a:xfrm>
          <a:prstGeom prst="rect">
            <a:avLst/>
          </a:prstGeom>
          <a:solidFill>
            <a:schemeClr val="bg1">
              <a:alpha val="28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de-DE"/>
          </a:p>
        </p:txBody>
      </p:sp>
      <p:sp>
        <p:nvSpPr>
          <p:cNvPr id="33" name="Rechteck 32"/>
          <p:cNvSpPr/>
          <p:nvPr/>
        </p:nvSpPr>
        <p:spPr>
          <a:xfrm>
            <a:off x="6127750" y="4151313"/>
            <a:ext cx="358775" cy="147637"/>
          </a:xfrm>
          <a:prstGeom prst="rect">
            <a:avLst/>
          </a:prstGeom>
          <a:gradFill flip="none" rotWithShape="1">
            <a:gsLst>
              <a:gs pos="100000">
                <a:srgbClr val="91257B"/>
              </a:gs>
              <a:gs pos="0">
                <a:srgbClr val="FF0000"/>
              </a:gs>
              <a:gs pos="63000">
                <a:srgbClr val="FF0000"/>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de-DE"/>
          </a:p>
        </p:txBody>
      </p:sp>
      <p:sp>
        <p:nvSpPr>
          <p:cNvPr id="3" name="Rechteck 2"/>
          <p:cNvSpPr/>
          <p:nvPr/>
        </p:nvSpPr>
        <p:spPr>
          <a:xfrm>
            <a:off x="5724525" y="4437063"/>
            <a:ext cx="215900" cy="215900"/>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de-DE"/>
          </a:p>
        </p:txBody>
      </p:sp>
      <p:sp>
        <p:nvSpPr>
          <p:cNvPr id="31" name="Rechteck 30"/>
          <p:cNvSpPr/>
          <p:nvPr/>
        </p:nvSpPr>
        <p:spPr>
          <a:xfrm>
            <a:off x="4233863" y="4487863"/>
            <a:ext cx="287337" cy="192087"/>
          </a:xfrm>
          <a:prstGeom prst="rect">
            <a:avLst/>
          </a:prstGeom>
          <a:gradFill flip="none" rotWithShape="1">
            <a:gsLst>
              <a:gs pos="0">
                <a:srgbClr val="FFC000"/>
              </a:gs>
              <a:gs pos="97500">
                <a:srgbClr val="FF0000"/>
              </a:gs>
              <a:gs pos="47000">
                <a:srgbClr val="FF8900"/>
              </a:gs>
              <a:gs pos="93000">
                <a:srgbClr val="FF0000"/>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de-DE"/>
          </a:p>
        </p:txBody>
      </p:sp>
      <p:pic>
        <p:nvPicPr>
          <p:cNvPr id="24604" name="Picture 1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43500" y="4457700"/>
            <a:ext cx="206375" cy="1762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6" name="Rechteck 25"/>
          <p:cNvSpPr/>
          <p:nvPr/>
        </p:nvSpPr>
        <p:spPr>
          <a:xfrm>
            <a:off x="4859338" y="3357563"/>
            <a:ext cx="1660525" cy="1428750"/>
          </a:xfrm>
          <a:prstGeom prst="rect">
            <a:avLst/>
          </a:prstGeom>
          <a:solidFill>
            <a:schemeClr val="bg1">
              <a:alpha val="28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de-DE"/>
          </a:p>
        </p:txBody>
      </p:sp>
      <p:sp>
        <p:nvSpPr>
          <p:cNvPr id="27" name="Rechteck 26"/>
          <p:cNvSpPr/>
          <p:nvPr/>
        </p:nvSpPr>
        <p:spPr>
          <a:xfrm>
            <a:off x="3175000" y="3357563"/>
            <a:ext cx="1660525" cy="1428750"/>
          </a:xfrm>
          <a:prstGeom prst="rect">
            <a:avLst/>
          </a:prstGeom>
          <a:solidFill>
            <a:schemeClr val="bg1">
              <a:alpha val="28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de-DE"/>
          </a:p>
        </p:txBody>
      </p:sp>
      <p:pic>
        <p:nvPicPr>
          <p:cNvPr id="9" name="CD652965.wav">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extLst>
              <a:ext uri="{28A0092B-C50C-407E-A947-70E740481C1C}">
                <a14:useLocalDpi xmlns:a14="http://schemas.microsoft.com/office/drawing/2010/main" val="0"/>
              </a:ext>
            </a:extLst>
          </a:blip>
          <a:srcRect/>
          <a:stretch>
            <a:fillRect/>
          </a:stretch>
        </p:blipFill>
        <p:spPr bwMode="auto">
          <a:xfrm>
            <a:off x="8318500" y="60325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advTm="69368"/>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9"/>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0"/>
                                        </p:tgtEl>
                                        <p:attrNameLst>
                                          <p:attrName>style.visibility</p:attrName>
                                        </p:attrNameLst>
                                      </p:cBhvr>
                                      <p:to>
                                        <p:strVal val="visible"/>
                                      </p:to>
                                    </p:set>
                                  </p:childTnLst>
                                </p:cTn>
                              </p:par>
                            </p:childTnLst>
                          </p:cTn>
                        </p:par>
                      </p:childTnLst>
                    </p:cTn>
                  </p:par>
                  <p:par>
                    <p:cTn id="37" fill="hold" nodeType="clickPar">
                      <p:stCondLst>
                        <p:cond delay="indefinite"/>
                      </p:stCondLst>
                      <p:childTnLst>
                        <p:par>
                          <p:cTn id="38" fill="hold" nodeType="withGroup">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4"/>
                                        </p:tgtEl>
                                        <p:attrNameLst>
                                          <p:attrName>style.visibility</p:attrName>
                                        </p:attrNameLst>
                                      </p:cBhvr>
                                      <p:to>
                                        <p:strVal val="visible"/>
                                      </p:to>
                                    </p:set>
                                  </p:childTnLst>
                                </p:cTn>
                              </p:par>
                            </p:childTnLst>
                          </p:cTn>
                        </p:par>
                      </p:childTnLst>
                    </p:cTn>
                  </p:par>
                  <p:par>
                    <p:cTn id="41" fill="hold" nodeType="clickPar">
                      <p:stCondLst>
                        <p:cond delay="indefinite"/>
                      </p:stCondLst>
                      <p:childTnLst>
                        <p:par>
                          <p:cTn id="42" fill="hold" nodeType="withGroup">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8"/>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3"/>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7"/>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25"/>
                                        </p:tgtEl>
                                        <p:attrNameLst>
                                          <p:attrName>style.visibility</p:attrName>
                                        </p:attrNameLst>
                                      </p:cBhvr>
                                      <p:to>
                                        <p:strVal val="visible"/>
                                      </p:to>
                                    </p:set>
                                  </p:childTnLst>
                                </p:cTn>
                              </p:par>
                            </p:childTnLst>
                          </p:cTn>
                        </p:par>
                      </p:childTnLst>
                    </p:cTn>
                  </p:par>
                  <p:par>
                    <p:cTn id="53" fill="hold" nodeType="clickPar">
                      <p:stCondLst>
                        <p:cond delay="indefinite"/>
                      </p:stCondLst>
                      <p:childTnLst>
                        <p:par>
                          <p:cTn id="54" fill="hold" nodeType="withGroup">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26"/>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59" fill="hold" display="0">
                  <p:stCondLst>
                    <p:cond delay="indefinite"/>
                  </p:stCondLst>
                  <p:endCondLst>
                    <p:cond evt="onStopAudio" delay="0">
                      <p:tgtEl>
                        <p:sldTgt/>
                      </p:tgtEl>
                    </p:cond>
                  </p:endCondLst>
                </p:cTn>
                <p:tgtEl>
                  <p:spTgt spid="9"/>
                </p:tgtEl>
              </p:cMediaNode>
            </p:audio>
          </p:childTnLst>
        </p:cTn>
      </p:par>
    </p:tnLst>
    <p:bldLst>
      <p:bldP spid="2" grpId="0"/>
      <p:bldP spid="10" grpId="0"/>
      <p:bldP spid="17" grpId="0"/>
      <p:bldP spid="12" grpId="0" animBg="1"/>
      <p:bldP spid="6" grpId="0"/>
      <p:bldP spid="14" grpId="0"/>
      <p:bldP spid="23" grpId="0"/>
      <p:bldP spid="24" grpId="0"/>
      <p:bldP spid="25" grpId="0"/>
      <p:bldP spid="28" grpId="0" animBg="1"/>
      <p:bldP spid="26" grpId="0" animBg="1"/>
      <p:bldP spid="2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Textfeld 52"/>
          <p:cNvSpPr txBox="1">
            <a:spLocks noChangeArrowheads="1"/>
          </p:cNvSpPr>
          <p:nvPr/>
        </p:nvSpPr>
        <p:spPr bwMode="auto">
          <a:xfrm>
            <a:off x="4678363" y="2060575"/>
            <a:ext cx="819150" cy="3397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Font typeface="Arial" panose="020B0604020202020204" pitchFamily="34" charset="0"/>
              <a:buChar char="•"/>
              <a:defRPr sz="1600" b="1">
                <a:solidFill>
                  <a:srgbClr val="3B3735"/>
                </a:solidFill>
                <a:latin typeface="Calibri" panose="020F0502020204030204" pitchFamily="34" charset="0"/>
              </a:defRPr>
            </a:lvl1pPr>
            <a:lvl2pPr marL="742950" indent="-285750">
              <a:buFont typeface="Arial" panose="020B0604020202020204" pitchFamily="34" charset="0"/>
              <a:buChar char="•"/>
              <a:defRPr sz="1400">
                <a:solidFill>
                  <a:srgbClr val="3B3735"/>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buFontTx/>
              <a:buNone/>
            </a:pPr>
            <a:r>
              <a:rPr lang="de-DE" altLang="de-DE">
                <a:solidFill>
                  <a:schemeClr val="tx1"/>
                </a:solidFill>
                <a:sym typeface="Webdings" panose="05030102010509060703" pitchFamily="18" charset="2"/>
              </a:rPr>
              <a:t></a:t>
            </a:r>
            <a:endParaRPr lang="de-DE" altLang="de-DE" b="0">
              <a:solidFill>
                <a:schemeClr val="tx1"/>
              </a:solidFill>
            </a:endParaRPr>
          </a:p>
        </p:txBody>
      </p:sp>
      <p:sp>
        <p:nvSpPr>
          <p:cNvPr id="5" name="Datumsplatzhalter 4"/>
          <p:cNvSpPr>
            <a:spLocks noGrp="1"/>
          </p:cNvSpPr>
          <p:nvPr>
            <p:ph type="dt" sz="quarter" idx="14"/>
          </p:nvPr>
        </p:nvSpPr>
        <p:spPr/>
        <p:txBody>
          <a:bodyPr/>
          <a:lstStyle/>
          <a:p>
            <a:pPr>
              <a:defRPr/>
            </a:pPr>
            <a:fld id="{B906805B-F2B6-4379-83B5-1BCE4A904BF8}" type="datetime1">
              <a:rPr lang="de-DE">
                <a:solidFill>
                  <a:schemeClr val="tx1"/>
                </a:solidFill>
              </a:rPr>
              <a:pPr>
                <a:defRPr/>
              </a:pPr>
              <a:t>25.03.2015</a:t>
            </a:fld>
            <a:endParaRPr lang="de-DE" dirty="0">
              <a:solidFill>
                <a:schemeClr val="tx1"/>
              </a:solidFill>
            </a:endParaRPr>
          </a:p>
        </p:txBody>
      </p:sp>
      <p:sp>
        <p:nvSpPr>
          <p:cNvPr id="25604" name="Foliennummernplatzhalter 6"/>
          <p:cNvSpPr>
            <a:spLocks noGrp="1"/>
          </p:cNvSpPr>
          <p:nvPr>
            <p:ph type="sldNum" sz="quarter" idx="16"/>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buFont typeface="Arial" panose="020B0604020202020204" pitchFamily="34" charset="0"/>
              <a:buChar char="•"/>
              <a:defRPr sz="1600" b="1">
                <a:solidFill>
                  <a:srgbClr val="3B3735"/>
                </a:solidFill>
                <a:latin typeface="Calibri" panose="020F0502020204030204" pitchFamily="34" charset="0"/>
              </a:defRPr>
            </a:lvl1pPr>
            <a:lvl2pPr marL="742950" indent="-285750">
              <a:buFont typeface="Arial" panose="020B0604020202020204" pitchFamily="34" charset="0"/>
              <a:buChar char="•"/>
              <a:defRPr sz="1400">
                <a:solidFill>
                  <a:srgbClr val="3B3735"/>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buFontTx/>
              <a:buNone/>
            </a:pPr>
            <a:r>
              <a:rPr lang="de-DE" altLang="de-DE" sz="900" b="0">
                <a:solidFill>
                  <a:schemeClr val="tx1"/>
                </a:solidFill>
              </a:rPr>
              <a:t> Seite </a:t>
            </a:r>
            <a:fld id="{8EA60178-8876-4DB2-A395-3FD7B6DA6EBC}" type="slidenum">
              <a:rPr lang="de-DE" altLang="de-DE" sz="900" b="0">
                <a:solidFill>
                  <a:schemeClr val="tx1"/>
                </a:solidFill>
              </a:rPr>
              <a:pPr>
                <a:buFontTx/>
                <a:buNone/>
              </a:pPr>
              <a:t>5</a:t>
            </a:fld>
            <a:endParaRPr lang="de-DE" altLang="de-DE" sz="900" b="0">
              <a:solidFill>
                <a:schemeClr val="tx1"/>
              </a:solidFill>
            </a:endParaRPr>
          </a:p>
        </p:txBody>
      </p:sp>
      <p:pic>
        <p:nvPicPr>
          <p:cNvPr id="25605"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20838" y="3213100"/>
            <a:ext cx="6096000" cy="2476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9" name="Gerade Verbindung 8"/>
          <p:cNvCxnSpPr/>
          <p:nvPr/>
        </p:nvCxnSpPr>
        <p:spPr>
          <a:xfrm flipH="1" flipV="1">
            <a:off x="5510213" y="3860800"/>
            <a:ext cx="1223962" cy="307975"/>
          </a:xfrm>
          <a:prstGeom prst="line">
            <a:avLst/>
          </a:prstGeom>
          <a:ln>
            <a:solidFill>
              <a:schemeClr val="tx2"/>
            </a:solidFill>
          </a:ln>
        </p:spPr>
        <p:style>
          <a:lnRef idx="3">
            <a:schemeClr val="accent3"/>
          </a:lnRef>
          <a:fillRef idx="0">
            <a:schemeClr val="accent3"/>
          </a:fillRef>
          <a:effectRef idx="2">
            <a:schemeClr val="accent3"/>
          </a:effectRef>
          <a:fontRef idx="minor">
            <a:schemeClr val="tx1"/>
          </a:fontRef>
        </p:style>
      </p:cxnSp>
      <p:sp>
        <p:nvSpPr>
          <p:cNvPr id="27656" name="Textfeld 23"/>
          <p:cNvSpPr txBox="1">
            <a:spLocks noChangeArrowheads="1"/>
          </p:cNvSpPr>
          <p:nvPr/>
        </p:nvSpPr>
        <p:spPr bwMode="auto">
          <a:xfrm>
            <a:off x="4208463" y="5148263"/>
            <a:ext cx="7096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buFont typeface="Arial" panose="020B0604020202020204" pitchFamily="34" charset="0"/>
              <a:buChar char="•"/>
              <a:defRPr sz="1600" b="1">
                <a:solidFill>
                  <a:srgbClr val="3B3735"/>
                </a:solidFill>
                <a:latin typeface="Calibri" panose="020F0502020204030204" pitchFamily="34" charset="0"/>
              </a:defRPr>
            </a:lvl1pPr>
            <a:lvl2pPr marL="742950" indent="-285750">
              <a:buFont typeface="Arial" panose="020B0604020202020204" pitchFamily="34" charset="0"/>
              <a:buChar char="•"/>
              <a:defRPr sz="1400">
                <a:solidFill>
                  <a:srgbClr val="3B3735"/>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buFontTx/>
              <a:buNone/>
            </a:pPr>
            <a:r>
              <a:rPr lang="de-DE" altLang="de-DE" sz="1800" b="0">
                <a:solidFill>
                  <a:schemeClr val="tx1"/>
                </a:solidFill>
              </a:rPr>
              <a:t>Thien</a:t>
            </a:r>
          </a:p>
        </p:txBody>
      </p:sp>
      <p:sp>
        <p:nvSpPr>
          <p:cNvPr id="27657" name="Textfeld 26"/>
          <p:cNvSpPr txBox="1">
            <a:spLocks noChangeArrowheads="1"/>
          </p:cNvSpPr>
          <p:nvPr/>
        </p:nvSpPr>
        <p:spPr bwMode="auto">
          <a:xfrm>
            <a:off x="4243388" y="3689350"/>
            <a:ext cx="6032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buFont typeface="Arial" panose="020B0604020202020204" pitchFamily="34" charset="0"/>
              <a:buChar char="•"/>
              <a:defRPr sz="1600" b="1">
                <a:solidFill>
                  <a:srgbClr val="3B3735"/>
                </a:solidFill>
                <a:latin typeface="Calibri" panose="020F0502020204030204" pitchFamily="34" charset="0"/>
              </a:defRPr>
            </a:lvl1pPr>
            <a:lvl2pPr marL="742950" indent="-285750">
              <a:buFont typeface="Arial" panose="020B0604020202020204" pitchFamily="34" charset="0"/>
              <a:buChar char="•"/>
              <a:defRPr sz="1400">
                <a:solidFill>
                  <a:srgbClr val="3B3735"/>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buFontTx/>
              <a:buNone/>
            </a:pPr>
            <a:r>
              <a:rPr lang="de-DE" altLang="de-DE" sz="1800" b="0">
                <a:solidFill>
                  <a:schemeClr val="tx1"/>
                </a:solidFill>
              </a:rPr>
              <a:t>Nico</a:t>
            </a:r>
          </a:p>
        </p:txBody>
      </p:sp>
      <p:cxnSp>
        <p:nvCxnSpPr>
          <p:cNvPr id="28" name="Gerade Verbindung 27"/>
          <p:cNvCxnSpPr/>
          <p:nvPr/>
        </p:nvCxnSpPr>
        <p:spPr>
          <a:xfrm flipH="1">
            <a:off x="3709988" y="4941888"/>
            <a:ext cx="1800225" cy="390525"/>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9" name="Gerade Verbindung 28"/>
          <p:cNvCxnSpPr/>
          <p:nvPr/>
        </p:nvCxnSpPr>
        <p:spPr>
          <a:xfrm>
            <a:off x="5510213" y="4941888"/>
            <a:ext cx="1223962" cy="431800"/>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sp>
        <p:nvSpPr>
          <p:cNvPr id="8" name="Textfeld 7"/>
          <p:cNvSpPr txBox="1">
            <a:spLocks noChangeArrowheads="1"/>
          </p:cNvSpPr>
          <p:nvPr/>
        </p:nvSpPr>
        <p:spPr bwMode="auto">
          <a:xfrm>
            <a:off x="7593013" y="5186363"/>
            <a:ext cx="8001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buFont typeface="Arial" panose="020B0604020202020204" pitchFamily="34" charset="0"/>
              <a:buChar char="•"/>
              <a:defRPr sz="1600" b="1">
                <a:solidFill>
                  <a:srgbClr val="3B3735"/>
                </a:solidFill>
                <a:latin typeface="Calibri" panose="020F0502020204030204" pitchFamily="34" charset="0"/>
              </a:defRPr>
            </a:lvl1pPr>
            <a:lvl2pPr marL="742950" indent="-285750">
              <a:buFont typeface="Arial" panose="020B0604020202020204" pitchFamily="34" charset="0"/>
              <a:buChar char="•"/>
              <a:defRPr sz="1400">
                <a:solidFill>
                  <a:srgbClr val="3B3735"/>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buFontTx/>
              <a:buNone/>
            </a:pPr>
            <a:r>
              <a:rPr lang="de-DE" altLang="de-DE">
                <a:solidFill>
                  <a:schemeClr val="tx1"/>
                </a:solidFill>
                <a:sym typeface="Webdings" panose="05030102010509060703" pitchFamily="18" charset="2"/>
              </a:rPr>
              <a:t></a:t>
            </a:r>
            <a:endParaRPr lang="de-DE" altLang="de-DE" b="0">
              <a:solidFill>
                <a:schemeClr val="tx1"/>
              </a:solidFill>
            </a:endParaRPr>
          </a:p>
        </p:txBody>
      </p:sp>
      <p:sp>
        <p:nvSpPr>
          <p:cNvPr id="31" name="Textfeld 30"/>
          <p:cNvSpPr txBox="1">
            <a:spLocks noChangeArrowheads="1"/>
          </p:cNvSpPr>
          <p:nvPr/>
        </p:nvSpPr>
        <p:spPr bwMode="auto">
          <a:xfrm>
            <a:off x="7573963" y="4819650"/>
            <a:ext cx="819150" cy="3381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Font typeface="Arial" panose="020B0604020202020204" pitchFamily="34" charset="0"/>
              <a:buChar char="•"/>
              <a:defRPr sz="1600" b="1">
                <a:solidFill>
                  <a:srgbClr val="3B3735"/>
                </a:solidFill>
                <a:latin typeface="Calibri" panose="020F0502020204030204" pitchFamily="34" charset="0"/>
              </a:defRPr>
            </a:lvl1pPr>
            <a:lvl2pPr marL="742950" indent="-285750">
              <a:buFont typeface="Arial" panose="020B0604020202020204" pitchFamily="34" charset="0"/>
              <a:buChar char="•"/>
              <a:defRPr sz="1400">
                <a:solidFill>
                  <a:srgbClr val="3B3735"/>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buFontTx/>
              <a:buNone/>
            </a:pPr>
            <a:r>
              <a:rPr lang="de-DE" altLang="de-DE">
                <a:solidFill>
                  <a:schemeClr val="tx1"/>
                </a:solidFill>
                <a:sym typeface="Webdings" panose="05030102010509060703" pitchFamily="18" charset="2"/>
              </a:rPr>
              <a:t></a:t>
            </a:r>
            <a:endParaRPr lang="de-DE" altLang="de-DE" b="0">
              <a:solidFill>
                <a:schemeClr val="tx1"/>
              </a:solidFill>
            </a:endParaRPr>
          </a:p>
        </p:txBody>
      </p:sp>
      <p:sp>
        <p:nvSpPr>
          <p:cNvPr id="32" name="Textfeld 31"/>
          <p:cNvSpPr txBox="1">
            <a:spLocks noChangeArrowheads="1"/>
          </p:cNvSpPr>
          <p:nvPr/>
        </p:nvSpPr>
        <p:spPr bwMode="auto">
          <a:xfrm>
            <a:off x="7573963" y="4437063"/>
            <a:ext cx="819150" cy="3397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Font typeface="Arial" panose="020B0604020202020204" pitchFamily="34" charset="0"/>
              <a:buChar char="•"/>
              <a:defRPr sz="1600" b="1">
                <a:solidFill>
                  <a:srgbClr val="3B3735"/>
                </a:solidFill>
                <a:latin typeface="Calibri" panose="020F0502020204030204" pitchFamily="34" charset="0"/>
              </a:defRPr>
            </a:lvl1pPr>
            <a:lvl2pPr marL="742950" indent="-285750">
              <a:buFont typeface="Arial" panose="020B0604020202020204" pitchFamily="34" charset="0"/>
              <a:buChar char="•"/>
              <a:defRPr sz="1400">
                <a:solidFill>
                  <a:srgbClr val="3B3735"/>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buFontTx/>
              <a:buNone/>
            </a:pPr>
            <a:r>
              <a:rPr lang="de-DE" altLang="de-DE">
                <a:solidFill>
                  <a:schemeClr val="tx1"/>
                </a:solidFill>
                <a:sym typeface="Webdings" panose="05030102010509060703" pitchFamily="18" charset="2"/>
              </a:rPr>
              <a:t></a:t>
            </a:r>
            <a:endParaRPr lang="de-DE" altLang="de-DE" b="0">
              <a:solidFill>
                <a:schemeClr val="tx1"/>
              </a:solidFill>
            </a:endParaRPr>
          </a:p>
        </p:txBody>
      </p:sp>
      <p:cxnSp>
        <p:nvCxnSpPr>
          <p:cNvPr id="27" name="Gerade Verbindung 26"/>
          <p:cNvCxnSpPr/>
          <p:nvPr/>
        </p:nvCxnSpPr>
        <p:spPr>
          <a:xfrm flipH="1">
            <a:off x="5654675" y="4941888"/>
            <a:ext cx="1079500" cy="104775"/>
          </a:xfrm>
          <a:prstGeom prst="line">
            <a:avLst/>
          </a:prstGeom>
          <a:ln w="38100">
            <a:solidFill>
              <a:srgbClr val="FFC000"/>
            </a:solidFill>
          </a:ln>
        </p:spPr>
        <p:style>
          <a:lnRef idx="2">
            <a:schemeClr val="accent1"/>
          </a:lnRef>
          <a:fillRef idx="0">
            <a:schemeClr val="accent1"/>
          </a:fillRef>
          <a:effectRef idx="1">
            <a:schemeClr val="accent1"/>
          </a:effectRef>
          <a:fontRef idx="minor">
            <a:schemeClr val="tx1"/>
          </a:fontRef>
        </p:style>
      </p:cxnSp>
      <p:cxnSp>
        <p:nvCxnSpPr>
          <p:cNvPr id="34" name="Gerade Verbindung 33"/>
          <p:cNvCxnSpPr/>
          <p:nvPr/>
        </p:nvCxnSpPr>
        <p:spPr>
          <a:xfrm flipV="1">
            <a:off x="3854450" y="4724400"/>
            <a:ext cx="814388" cy="322263"/>
          </a:xfrm>
          <a:prstGeom prst="line">
            <a:avLst/>
          </a:prstGeom>
          <a:ln w="38100">
            <a:solidFill>
              <a:srgbClr val="FFC000"/>
            </a:solidFill>
          </a:ln>
        </p:spPr>
        <p:style>
          <a:lnRef idx="2">
            <a:schemeClr val="accent1"/>
          </a:lnRef>
          <a:fillRef idx="0">
            <a:schemeClr val="accent1"/>
          </a:fillRef>
          <a:effectRef idx="1">
            <a:schemeClr val="accent1"/>
          </a:effectRef>
          <a:fontRef idx="minor">
            <a:schemeClr val="tx1"/>
          </a:fontRef>
        </p:style>
      </p:cxnSp>
      <p:cxnSp>
        <p:nvCxnSpPr>
          <p:cNvPr id="35" name="Gerade Verbindung 34"/>
          <p:cNvCxnSpPr/>
          <p:nvPr/>
        </p:nvCxnSpPr>
        <p:spPr>
          <a:xfrm flipH="1" flipV="1">
            <a:off x="4668838" y="4724400"/>
            <a:ext cx="985837" cy="322263"/>
          </a:xfrm>
          <a:prstGeom prst="line">
            <a:avLst/>
          </a:prstGeom>
          <a:ln w="38100">
            <a:solidFill>
              <a:srgbClr val="FFC000"/>
            </a:solidFill>
          </a:ln>
        </p:spPr>
        <p:style>
          <a:lnRef idx="2">
            <a:schemeClr val="accent1"/>
          </a:lnRef>
          <a:fillRef idx="0">
            <a:schemeClr val="accent1"/>
          </a:fillRef>
          <a:effectRef idx="1">
            <a:schemeClr val="accent1"/>
          </a:effectRef>
          <a:fontRef idx="minor">
            <a:schemeClr val="tx1"/>
          </a:fontRef>
        </p:style>
      </p:cxnSp>
      <p:sp>
        <p:nvSpPr>
          <p:cNvPr id="27670" name="Textfeld 33"/>
          <p:cNvSpPr txBox="1">
            <a:spLocks noChangeArrowheads="1"/>
          </p:cNvSpPr>
          <p:nvPr/>
        </p:nvSpPr>
        <p:spPr bwMode="auto">
          <a:xfrm>
            <a:off x="4213225" y="4643438"/>
            <a:ext cx="7778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buFont typeface="Arial" panose="020B0604020202020204" pitchFamily="34" charset="0"/>
              <a:buChar char="•"/>
              <a:defRPr sz="1600" b="1">
                <a:solidFill>
                  <a:srgbClr val="3B3735"/>
                </a:solidFill>
                <a:latin typeface="Calibri" panose="020F0502020204030204" pitchFamily="34" charset="0"/>
              </a:defRPr>
            </a:lvl1pPr>
            <a:lvl2pPr marL="742950" indent="-285750">
              <a:buFont typeface="Arial" panose="020B0604020202020204" pitchFamily="34" charset="0"/>
              <a:buChar char="•"/>
              <a:defRPr sz="1400">
                <a:solidFill>
                  <a:srgbClr val="3B3735"/>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buFontTx/>
              <a:buNone/>
            </a:pPr>
            <a:r>
              <a:rPr lang="de-DE" altLang="de-DE" sz="1800" b="0">
                <a:solidFill>
                  <a:schemeClr val="tx1"/>
                </a:solidFill>
              </a:rPr>
              <a:t>Halida</a:t>
            </a:r>
          </a:p>
        </p:txBody>
      </p:sp>
      <p:cxnSp>
        <p:nvCxnSpPr>
          <p:cNvPr id="36" name="Gerade Verbindung 35"/>
          <p:cNvCxnSpPr/>
          <p:nvPr/>
        </p:nvCxnSpPr>
        <p:spPr>
          <a:xfrm flipV="1">
            <a:off x="3370263" y="3860800"/>
            <a:ext cx="2160587" cy="307975"/>
          </a:xfrm>
          <a:prstGeom prst="line">
            <a:avLst/>
          </a:prstGeom>
          <a:ln>
            <a:solidFill>
              <a:schemeClr val="tx2"/>
            </a:solidFill>
          </a:ln>
        </p:spPr>
        <p:style>
          <a:lnRef idx="3">
            <a:schemeClr val="accent3"/>
          </a:lnRef>
          <a:fillRef idx="0">
            <a:schemeClr val="accent3"/>
          </a:fillRef>
          <a:effectRef idx="2">
            <a:schemeClr val="accent3"/>
          </a:effectRef>
          <a:fontRef idx="minor">
            <a:schemeClr val="tx1"/>
          </a:fontRef>
        </p:style>
      </p:cxnSp>
      <p:cxnSp>
        <p:nvCxnSpPr>
          <p:cNvPr id="37" name="Gerade Verbindung 36"/>
          <p:cNvCxnSpPr/>
          <p:nvPr/>
        </p:nvCxnSpPr>
        <p:spPr>
          <a:xfrm>
            <a:off x="3154363" y="4168775"/>
            <a:ext cx="236537" cy="0"/>
          </a:xfrm>
          <a:prstGeom prst="line">
            <a:avLst/>
          </a:prstGeom>
          <a:ln>
            <a:solidFill>
              <a:schemeClr val="tx2"/>
            </a:solidFill>
          </a:ln>
        </p:spPr>
        <p:style>
          <a:lnRef idx="3">
            <a:schemeClr val="accent3"/>
          </a:lnRef>
          <a:fillRef idx="0">
            <a:schemeClr val="accent3"/>
          </a:fillRef>
          <a:effectRef idx="2">
            <a:schemeClr val="accent3"/>
          </a:effectRef>
          <a:fontRef idx="minor">
            <a:schemeClr val="tx1"/>
          </a:fontRef>
        </p:style>
      </p:cxnSp>
      <p:cxnSp>
        <p:nvCxnSpPr>
          <p:cNvPr id="38" name="Gerade Verbindung 37"/>
          <p:cNvCxnSpPr/>
          <p:nvPr/>
        </p:nvCxnSpPr>
        <p:spPr>
          <a:xfrm>
            <a:off x="3349625" y="4941888"/>
            <a:ext cx="504825" cy="104775"/>
          </a:xfrm>
          <a:prstGeom prst="line">
            <a:avLst/>
          </a:prstGeom>
          <a:ln w="38100">
            <a:solidFill>
              <a:srgbClr val="FFC000"/>
            </a:solidFill>
          </a:ln>
        </p:spPr>
        <p:style>
          <a:lnRef idx="2">
            <a:schemeClr val="accent1"/>
          </a:lnRef>
          <a:fillRef idx="0">
            <a:schemeClr val="accent1"/>
          </a:fillRef>
          <a:effectRef idx="1">
            <a:schemeClr val="accent1"/>
          </a:effectRef>
          <a:fontRef idx="minor">
            <a:schemeClr val="tx1"/>
          </a:fontRef>
        </p:style>
      </p:cxnSp>
      <p:cxnSp>
        <p:nvCxnSpPr>
          <p:cNvPr id="39" name="Gerade Verbindung 38"/>
          <p:cNvCxnSpPr/>
          <p:nvPr/>
        </p:nvCxnSpPr>
        <p:spPr>
          <a:xfrm>
            <a:off x="2341563" y="4941888"/>
            <a:ext cx="1008062" cy="0"/>
          </a:xfrm>
          <a:prstGeom prst="line">
            <a:avLst/>
          </a:prstGeom>
          <a:ln w="38100">
            <a:solidFill>
              <a:srgbClr val="FFC000"/>
            </a:solidFill>
          </a:ln>
        </p:spPr>
        <p:style>
          <a:lnRef idx="2">
            <a:schemeClr val="accent1"/>
          </a:lnRef>
          <a:fillRef idx="0">
            <a:schemeClr val="accent1"/>
          </a:fillRef>
          <a:effectRef idx="1">
            <a:schemeClr val="accent1"/>
          </a:effectRef>
          <a:fontRef idx="minor">
            <a:schemeClr val="tx1"/>
          </a:fontRef>
        </p:style>
      </p:cxnSp>
      <p:cxnSp>
        <p:nvCxnSpPr>
          <p:cNvPr id="40" name="Gerade Verbindung 39"/>
          <p:cNvCxnSpPr/>
          <p:nvPr/>
        </p:nvCxnSpPr>
        <p:spPr>
          <a:xfrm>
            <a:off x="3392488" y="5157788"/>
            <a:ext cx="317500" cy="196850"/>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41" name="Gerade Verbindung 40"/>
          <p:cNvCxnSpPr/>
          <p:nvPr/>
        </p:nvCxnSpPr>
        <p:spPr>
          <a:xfrm>
            <a:off x="2887663" y="5157788"/>
            <a:ext cx="504825" cy="0"/>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sp>
        <p:nvSpPr>
          <p:cNvPr id="42" name="Fußzeilenplatzhalter 5"/>
          <p:cNvSpPr>
            <a:spLocks noGrp="1"/>
          </p:cNvSpPr>
          <p:nvPr>
            <p:ph type="ftr" sz="quarter" idx="15"/>
          </p:nvPr>
        </p:nvSpPr>
        <p:spPr/>
        <p:txBody>
          <a:bodyPr/>
          <a:lstStyle/>
          <a:p>
            <a:pPr>
              <a:defRPr/>
            </a:pPr>
            <a:r>
              <a:rPr lang="de-DE">
                <a:solidFill>
                  <a:schemeClr val="tx1"/>
                </a:solidFill>
              </a:rPr>
              <a:t>Senatsverwaltung für Bildung, Jugend und Wissenschaft, Birgit Kölle,  II B 2</a:t>
            </a:r>
            <a:endParaRPr lang="de-DE" dirty="0">
              <a:solidFill>
                <a:schemeClr val="tx1"/>
              </a:solidFill>
            </a:endParaRPr>
          </a:p>
        </p:txBody>
      </p:sp>
      <p:sp>
        <p:nvSpPr>
          <p:cNvPr id="25625" name="Textfeld 43"/>
          <p:cNvSpPr txBox="1">
            <a:spLocks noChangeArrowheads="1"/>
          </p:cNvSpPr>
          <p:nvPr/>
        </p:nvSpPr>
        <p:spPr bwMode="auto">
          <a:xfrm>
            <a:off x="50800" y="3332163"/>
            <a:ext cx="15700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buFont typeface="Arial" panose="020B0604020202020204" pitchFamily="34" charset="0"/>
              <a:buChar char="•"/>
              <a:defRPr sz="1600" b="1">
                <a:solidFill>
                  <a:srgbClr val="3B3735"/>
                </a:solidFill>
                <a:latin typeface="Calibri" panose="020F0502020204030204" pitchFamily="34" charset="0"/>
              </a:defRPr>
            </a:lvl1pPr>
            <a:lvl2pPr marL="742950" indent="-285750">
              <a:buFont typeface="Arial" panose="020B0604020202020204" pitchFamily="34" charset="0"/>
              <a:buChar char="•"/>
              <a:defRPr sz="1400">
                <a:solidFill>
                  <a:srgbClr val="3B3735"/>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buFontTx/>
              <a:buNone/>
            </a:pPr>
            <a:r>
              <a:rPr lang="de-DE" altLang="de-DE" sz="1800" b="0">
                <a:solidFill>
                  <a:schemeClr val="tx1"/>
                </a:solidFill>
              </a:rPr>
              <a:t>Jahrgangsstufe</a:t>
            </a:r>
          </a:p>
        </p:txBody>
      </p:sp>
      <p:sp>
        <p:nvSpPr>
          <p:cNvPr id="45" name="Textfeld 44"/>
          <p:cNvSpPr txBox="1"/>
          <p:nvPr/>
        </p:nvSpPr>
        <p:spPr>
          <a:xfrm>
            <a:off x="1657350" y="1801813"/>
            <a:ext cx="2338388" cy="677862"/>
          </a:xfrm>
          <a:prstGeom prst="rect">
            <a:avLst/>
          </a:prstGeom>
          <a:noFill/>
        </p:spPr>
        <p:txBody>
          <a:bodyPr wrap="none">
            <a:spAutoFit/>
          </a:bodyPr>
          <a:lstStyle/>
          <a:p>
            <a:pPr eaLnBrk="1" hangingPunct="1">
              <a:defRPr/>
            </a:pPr>
            <a:r>
              <a:rPr lang="de-DE" sz="2000" b="1" dirty="0">
                <a:solidFill>
                  <a:srgbClr val="E2002D"/>
                </a:solidFill>
                <a:latin typeface="+mj-lt"/>
                <a:ea typeface="+mj-ea"/>
                <a:cs typeface="+mj-cs"/>
              </a:rPr>
              <a:t>Derzeitiger RLP </a:t>
            </a:r>
            <a:r>
              <a:rPr lang="de-DE" dirty="0">
                <a:cs typeface="Arial" charset="0"/>
              </a:rPr>
              <a:t>(</a:t>
            </a:r>
            <a:r>
              <a:rPr lang="de-DE" dirty="0" err="1">
                <a:cs typeface="Arial" charset="0"/>
              </a:rPr>
              <a:t>SuS</a:t>
            </a:r>
            <a:endParaRPr lang="de-DE" dirty="0">
              <a:cs typeface="Arial" charset="0"/>
            </a:endParaRPr>
          </a:p>
          <a:p>
            <a:pPr eaLnBrk="1" hangingPunct="1">
              <a:defRPr/>
            </a:pPr>
            <a:r>
              <a:rPr lang="de-DE" dirty="0">
                <a:cs typeface="Arial" charset="0"/>
              </a:rPr>
              <a:t>ohne Förderstatus):</a:t>
            </a:r>
          </a:p>
        </p:txBody>
      </p:sp>
      <p:sp>
        <p:nvSpPr>
          <p:cNvPr id="47" name="Textfeld 46"/>
          <p:cNvSpPr txBox="1">
            <a:spLocks noChangeArrowheads="1"/>
          </p:cNvSpPr>
          <p:nvPr/>
        </p:nvSpPr>
        <p:spPr bwMode="auto">
          <a:xfrm>
            <a:off x="4451350" y="1844675"/>
            <a:ext cx="11191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buFont typeface="Arial" panose="020B0604020202020204" pitchFamily="34" charset="0"/>
              <a:buChar char="•"/>
              <a:defRPr sz="1600" b="1">
                <a:solidFill>
                  <a:srgbClr val="3B3735"/>
                </a:solidFill>
                <a:latin typeface="Calibri" panose="020F0502020204030204" pitchFamily="34" charset="0"/>
              </a:defRPr>
            </a:lvl1pPr>
            <a:lvl2pPr marL="742950" indent="-285750">
              <a:buFont typeface="Arial" panose="020B0604020202020204" pitchFamily="34" charset="0"/>
              <a:buChar char="•"/>
              <a:defRPr sz="1400">
                <a:solidFill>
                  <a:srgbClr val="3B3735"/>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buFontTx/>
              <a:buNone/>
            </a:pPr>
            <a:r>
              <a:rPr lang="de-DE" altLang="de-DE" sz="1800" b="0">
                <a:solidFill>
                  <a:schemeClr val="tx1"/>
                </a:solidFill>
              </a:rPr>
              <a:t>Standards</a:t>
            </a:r>
          </a:p>
        </p:txBody>
      </p:sp>
      <p:cxnSp>
        <p:nvCxnSpPr>
          <p:cNvPr id="49" name="Gerade Verbindung mit Pfeil 48"/>
          <p:cNvCxnSpPr/>
          <p:nvPr/>
        </p:nvCxnSpPr>
        <p:spPr>
          <a:xfrm>
            <a:off x="5041900" y="2935288"/>
            <a:ext cx="0" cy="27781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51" name="Textfeld 50"/>
          <p:cNvSpPr txBox="1">
            <a:spLocks noChangeArrowheads="1"/>
          </p:cNvSpPr>
          <p:nvPr/>
        </p:nvSpPr>
        <p:spPr bwMode="auto">
          <a:xfrm>
            <a:off x="4697413" y="2517775"/>
            <a:ext cx="8001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buFont typeface="Arial" panose="020B0604020202020204" pitchFamily="34" charset="0"/>
              <a:buChar char="•"/>
              <a:defRPr sz="1600" b="1">
                <a:solidFill>
                  <a:srgbClr val="3B3735"/>
                </a:solidFill>
                <a:latin typeface="Calibri" panose="020F0502020204030204" pitchFamily="34" charset="0"/>
              </a:defRPr>
            </a:lvl1pPr>
            <a:lvl2pPr marL="742950" indent="-285750">
              <a:buFont typeface="Arial" panose="020B0604020202020204" pitchFamily="34" charset="0"/>
              <a:buChar char="•"/>
              <a:defRPr sz="1400">
                <a:solidFill>
                  <a:srgbClr val="3B3735"/>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buFontTx/>
              <a:buNone/>
            </a:pPr>
            <a:r>
              <a:rPr lang="de-DE" altLang="de-DE">
                <a:solidFill>
                  <a:schemeClr val="tx1"/>
                </a:solidFill>
                <a:sym typeface="Webdings" panose="05030102010509060703" pitchFamily="18" charset="2"/>
              </a:rPr>
              <a:t></a:t>
            </a:r>
            <a:endParaRPr lang="de-DE" altLang="de-DE" b="0">
              <a:solidFill>
                <a:schemeClr val="tx1"/>
              </a:solidFill>
            </a:endParaRPr>
          </a:p>
        </p:txBody>
      </p:sp>
      <p:sp>
        <p:nvSpPr>
          <p:cNvPr id="52" name="Textfeld 51"/>
          <p:cNvSpPr txBox="1">
            <a:spLocks noChangeArrowheads="1"/>
          </p:cNvSpPr>
          <p:nvPr/>
        </p:nvSpPr>
        <p:spPr bwMode="auto">
          <a:xfrm>
            <a:off x="4678363" y="2276475"/>
            <a:ext cx="819150" cy="3381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Font typeface="Arial" panose="020B0604020202020204" pitchFamily="34" charset="0"/>
              <a:buChar char="•"/>
              <a:defRPr sz="1600" b="1">
                <a:solidFill>
                  <a:srgbClr val="3B3735"/>
                </a:solidFill>
                <a:latin typeface="Calibri" panose="020F0502020204030204" pitchFamily="34" charset="0"/>
              </a:defRPr>
            </a:lvl1pPr>
            <a:lvl2pPr marL="742950" indent="-285750">
              <a:buFont typeface="Arial" panose="020B0604020202020204" pitchFamily="34" charset="0"/>
              <a:buChar char="•"/>
              <a:defRPr sz="1400">
                <a:solidFill>
                  <a:srgbClr val="3B3735"/>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buFontTx/>
              <a:buNone/>
            </a:pPr>
            <a:r>
              <a:rPr lang="de-DE" altLang="de-DE">
                <a:solidFill>
                  <a:schemeClr val="tx1"/>
                </a:solidFill>
                <a:sym typeface="Webdings" panose="05030102010509060703" pitchFamily="18" charset="2"/>
              </a:rPr>
              <a:t></a:t>
            </a:r>
            <a:endParaRPr lang="de-DE" altLang="de-DE" b="0">
              <a:solidFill>
                <a:schemeClr val="tx1"/>
              </a:solidFill>
            </a:endParaRPr>
          </a:p>
        </p:txBody>
      </p:sp>
      <p:sp>
        <p:nvSpPr>
          <p:cNvPr id="54" name="Textfeld 53"/>
          <p:cNvSpPr txBox="1">
            <a:spLocks noChangeArrowheads="1"/>
          </p:cNvSpPr>
          <p:nvPr/>
        </p:nvSpPr>
        <p:spPr bwMode="auto">
          <a:xfrm>
            <a:off x="6345238" y="2060575"/>
            <a:ext cx="819150" cy="3397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Font typeface="Arial" panose="020B0604020202020204" pitchFamily="34" charset="0"/>
              <a:buChar char="•"/>
              <a:defRPr sz="1600" b="1">
                <a:solidFill>
                  <a:srgbClr val="3B3735"/>
                </a:solidFill>
                <a:latin typeface="Calibri" panose="020F0502020204030204" pitchFamily="34" charset="0"/>
              </a:defRPr>
            </a:lvl1pPr>
            <a:lvl2pPr marL="742950" indent="-285750">
              <a:buFont typeface="Arial" panose="020B0604020202020204" pitchFamily="34" charset="0"/>
              <a:buChar char="•"/>
              <a:defRPr sz="1400">
                <a:solidFill>
                  <a:srgbClr val="3B3735"/>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buFontTx/>
              <a:buNone/>
            </a:pPr>
            <a:r>
              <a:rPr lang="de-DE" altLang="de-DE">
                <a:solidFill>
                  <a:schemeClr val="tx1"/>
                </a:solidFill>
                <a:sym typeface="Webdings" panose="05030102010509060703" pitchFamily="18" charset="2"/>
              </a:rPr>
              <a:t></a:t>
            </a:r>
            <a:endParaRPr lang="de-DE" altLang="de-DE" b="0">
              <a:solidFill>
                <a:schemeClr val="tx1"/>
              </a:solidFill>
            </a:endParaRPr>
          </a:p>
        </p:txBody>
      </p:sp>
      <p:cxnSp>
        <p:nvCxnSpPr>
          <p:cNvPr id="55" name="Gerade Verbindung mit Pfeil 54"/>
          <p:cNvCxnSpPr/>
          <p:nvPr/>
        </p:nvCxnSpPr>
        <p:spPr>
          <a:xfrm>
            <a:off x="6708775" y="2935288"/>
            <a:ext cx="0" cy="27781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56" name="Textfeld 55"/>
          <p:cNvSpPr txBox="1">
            <a:spLocks noChangeArrowheads="1"/>
          </p:cNvSpPr>
          <p:nvPr/>
        </p:nvSpPr>
        <p:spPr bwMode="auto">
          <a:xfrm>
            <a:off x="6364288" y="2517775"/>
            <a:ext cx="8001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buFont typeface="Arial" panose="020B0604020202020204" pitchFamily="34" charset="0"/>
              <a:buChar char="•"/>
              <a:defRPr sz="1600" b="1">
                <a:solidFill>
                  <a:srgbClr val="3B3735"/>
                </a:solidFill>
                <a:latin typeface="Calibri" panose="020F0502020204030204" pitchFamily="34" charset="0"/>
              </a:defRPr>
            </a:lvl1pPr>
            <a:lvl2pPr marL="742950" indent="-285750">
              <a:buFont typeface="Arial" panose="020B0604020202020204" pitchFamily="34" charset="0"/>
              <a:buChar char="•"/>
              <a:defRPr sz="1400">
                <a:solidFill>
                  <a:srgbClr val="3B3735"/>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buFontTx/>
              <a:buNone/>
            </a:pPr>
            <a:r>
              <a:rPr lang="de-DE" altLang="de-DE">
                <a:solidFill>
                  <a:schemeClr val="tx1"/>
                </a:solidFill>
                <a:sym typeface="Webdings" panose="05030102010509060703" pitchFamily="18" charset="2"/>
              </a:rPr>
              <a:t></a:t>
            </a:r>
            <a:endParaRPr lang="de-DE" altLang="de-DE" b="0">
              <a:solidFill>
                <a:schemeClr val="tx1"/>
              </a:solidFill>
            </a:endParaRPr>
          </a:p>
        </p:txBody>
      </p:sp>
      <p:sp>
        <p:nvSpPr>
          <p:cNvPr id="57" name="Textfeld 56"/>
          <p:cNvSpPr txBox="1">
            <a:spLocks noChangeArrowheads="1"/>
          </p:cNvSpPr>
          <p:nvPr/>
        </p:nvSpPr>
        <p:spPr bwMode="auto">
          <a:xfrm>
            <a:off x="6345238" y="2276475"/>
            <a:ext cx="819150" cy="3381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Font typeface="Arial" panose="020B0604020202020204" pitchFamily="34" charset="0"/>
              <a:buChar char="•"/>
              <a:defRPr sz="1600" b="1">
                <a:solidFill>
                  <a:srgbClr val="3B3735"/>
                </a:solidFill>
                <a:latin typeface="Calibri" panose="020F0502020204030204" pitchFamily="34" charset="0"/>
              </a:defRPr>
            </a:lvl1pPr>
            <a:lvl2pPr marL="742950" indent="-285750">
              <a:buFont typeface="Arial" panose="020B0604020202020204" pitchFamily="34" charset="0"/>
              <a:buChar char="•"/>
              <a:defRPr sz="1400">
                <a:solidFill>
                  <a:srgbClr val="3B3735"/>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buFontTx/>
              <a:buNone/>
            </a:pPr>
            <a:r>
              <a:rPr lang="de-DE" altLang="de-DE">
                <a:solidFill>
                  <a:schemeClr val="tx1"/>
                </a:solidFill>
                <a:sym typeface="Webdings" panose="05030102010509060703" pitchFamily="18" charset="2"/>
              </a:rPr>
              <a:t></a:t>
            </a:r>
            <a:endParaRPr lang="de-DE" altLang="de-DE" b="0">
              <a:solidFill>
                <a:schemeClr val="tx1"/>
              </a:solidFill>
            </a:endParaRPr>
          </a:p>
        </p:txBody>
      </p:sp>
      <p:sp>
        <p:nvSpPr>
          <p:cNvPr id="48" name="Textfeld 47"/>
          <p:cNvSpPr txBox="1">
            <a:spLocks noChangeArrowheads="1"/>
          </p:cNvSpPr>
          <p:nvPr/>
        </p:nvSpPr>
        <p:spPr bwMode="auto">
          <a:xfrm>
            <a:off x="6191250" y="1844675"/>
            <a:ext cx="1117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buFont typeface="Arial" panose="020B0604020202020204" pitchFamily="34" charset="0"/>
              <a:buChar char="•"/>
              <a:defRPr sz="1600" b="1">
                <a:solidFill>
                  <a:srgbClr val="3B3735"/>
                </a:solidFill>
                <a:latin typeface="Calibri" panose="020F0502020204030204" pitchFamily="34" charset="0"/>
              </a:defRPr>
            </a:lvl1pPr>
            <a:lvl2pPr marL="742950" indent="-285750">
              <a:buFont typeface="Arial" panose="020B0604020202020204" pitchFamily="34" charset="0"/>
              <a:buChar char="•"/>
              <a:defRPr sz="1400">
                <a:solidFill>
                  <a:srgbClr val="3B3735"/>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buFontTx/>
              <a:buNone/>
            </a:pPr>
            <a:r>
              <a:rPr lang="de-DE" altLang="de-DE" sz="1800" b="0">
                <a:solidFill>
                  <a:schemeClr val="tx1"/>
                </a:solidFill>
              </a:rPr>
              <a:t>Standards</a:t>
            </a:r>
          </a:p>
        </p:txBody>
      </p:sp>
      <p:sp>
        <p:nvSpPr>
          <p:cNvPr id="58" name="Textfeld 57"/>
          <p:cNvSpPr txBox="1"/>
          <p:nvPr/>
        </p:nvSpPr>
        <p:spPr>
          <a:xfrm>
            <a:off x="7427913" y="1819275"/>
            <a:ext cx="1722437" cy="1016000"/>
          </a:xfrm>
          <a:prstGeom prst="rect">
            <a:avLst/>
          </a:prstGeom>
          <a:noFill/>
        </p:spPr>
        <p:txBody>
          <a:bodyPr>
            <a:spAutoFit/>
          </a:bodyPr>
          <a:lstStyle/>
          <a:p>
            <a:pPr eaLnBrk="1" hangingPunct="1">
              <a:defRPr/>
            </a:pPr>
            <a:r>
              <a:rPr lang="de-DE" sz="2000" b="1" dirty="0">
                <a:solidFill>
                  <a:srgbClr val="E2002D"/>
                </a:solidFill>
                <a:latin typeface="+mj-lt"/>
                <a:ea typeface="+mj-ea"/>
                <a:cs typeface="+mj-cs"/>
              </a:rPr>
              <a:t>RLP Förder-</a:t>
            </a:r>
            <a:r>
              <a:rPr lang="de-DE" sz="2000" b="1" dirty="0" err="1">
                <a:solidFill>
                  <a:srgbClr val="E2002D"/>
                </a:solidFill>
                <a:latin typeface="+mj-lt"/>
                <a:ea typeface="+mj-ea"/>
                <a:cs typeface="+mj-cs"/>
              </a:rPr>
              <a:t>schwerpunkt</a:t>
            </a:r>
            <a:endParaRPr lang="de-DE" sz="2000" b="1" dirty="0">
              <a:solidFill>
                <a:srgbClr val="E2002D"/>
              </a:solidFill>
              <a:latin typeface="+mj-lt"/>
              <a:ea typeface="+mj-ea"/>
              <a:cs typeface="+mj-cs"/>
            </a:endParaRPr>
          </a:p>
          <a:p>
            <a:pPr eaLnBrk="1" hangingPunct="1">
              <a:defRPr/>
            </a:pPr>
            <a:r>
              <a:rPr lang="de-DE" sz="2000" b="1" dirty="0">
                <a:solidFill>
                  <a:srgbClr val="E2002D"/>
                </a:solidFill>
                <a:latin typeface="+mj-lt"/>
                <a:ea typeface="+mj-ea"/>
                <a:cs typeface="+mj-cs"/>
              </a:rPr>
              <a:t>Lernen</a:t>
            </a:r>
          </a:p>
        </p:txBody>
      </p:sp>
      <p:cxnSp>
        <p:nvCxnSpPr>
          <p:cNvPr id="59" name="Gerade Verbindung mit Pfeil 58"/>
          <p:cNvCxnSpPr/>
          <p:nvPr/>
        </p:nvCxnSpPr>
        <p:spPr>
          <a:xfrm flipH="1">
            <a:off x="7573963" y="3875088"/>
            <a:ext cx="474662"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60" name="Gerade Verbindung 59"/>
          <p:cNvCxnSpPr/>
          <p:nvPr/>
        </p:nvCxnSpPr>
        <p:spPr>
          <a:xfrm flipV="1">
            <a:off x="8048625" y="2833688"/>
            <a:ext cx="0" cy="1027112"/>
          </a:xfrm>
          <a:prstGeom prst="line">
            <a:avLst/>
          </a:prstGeom>
        </p:spPr>
        <p:style>
          <a:lnRef idx="2">
            <a:schemeClr val="accent1"/>
          </a:lnRef>
          <a:fillRef idx="0">
            <a:schemeClr val="accent1"/>
          </a:fillRef>
          <a:effectRef idx="1">
            <a:schemeClr val="accent1"/>
          </a:effectRef>
          <a:fontRef idx="minor">
            <a:schemeClr val="tx1"/>
          </a:fontRef>
        </p:style>
      </p:cxnSp>
      <p:sp>
        <p:nvSpPr>
          <p:cNvPr id="25639" name="Titel 5"/>
          <p:cNvSpPr>
            <a:spLocks noGrp="1"/>
          </p:cNvSpPr>
          <p:nvPr>
            <p:ph type="title"/>
          </p:nvPr>
        </p:nvSpPr>
        <p:spPr>
          <a:xfrm>
            <a:off x="461963" y="825500"/>
            <a:ext cx="6986587" cy="371475"/>
          </a:xfrm>
        </p:spPr>
        <p:txBody>
          <a:bodyPr/>
          <a:lstStyle/>
          <a:p>
            <a:pPr eaLnBrk="1" hangingPunct="1"/>
            <a:r>
              <a:rPr lang="de-DE" altLang="de-DE" smtClean="0"/>
              <a:t>Grundlagen für die Bewertung in der Sek I in einem Fach</a:t>
            </a:r>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18500" y="6032500"/>
            <a:ext cx="609600" cy="609600"/>
          </a:xfrm>
          <a:prstGeom prst="rect">
            <a:avLst/>
          </a:prstGeom>
        </p:spPr>
      </p:pic>
    </p:spTree>
    <p:custDataLst>
      <p:tags r:id="rId1"/>
    </p:custDataLst>
  </p:cSld>
  <p:clrMapOvr>
    <a:masterClrMapping/>
  </p:clrMapOvr>
  <p:transition spd="slow" advTm="17036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1"/>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5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8"/>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41"/>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40"/>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8"/>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9"/>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7656"/>
                                        </p:tgtEl>
                                        <p:attrNameLst>
                                          <p:attrName>style.visibility</p:attrName>
                                        </p:attrNameLst>
                                      </p:cBhvr>
                                      <p:to>
                                        <p:strVal val="visible"/>
                                      </p:to>
                                    </p:set>
                                  </p:childTnLst>
                                </p:cTn>
                              </p:par>
                            </p:childTnLst>
                          </p:cTn>
                        </p:par>
                      </p:childTnLst>
                    </p:cTn>
                  </p:par>
                  <p:par>
                    <p:cTn id="45" fill="hold" nodeType="clickPar">
                      <p:stCondLst>
                        <p:cond delay="indefinite"/>
                      </p:stCondLst>
                      <p:childTnLst>
                        <p:par>
                          <p:cTn id="46" fill="hold" nodeType="withGroup">
                            <p:stCondLst>
                              <p:cond delay="0"/>
                            </p:stCondLst>
                            <p:childTnLst>
                              <p:par>
                                <p:cTn id="47" presetID="1" presetClass="entr" presetSubtype="0" fill="hold" nodeType="clickEffect">
                                  <p:stCondLst>
                                    <p:cond delay="0"/>
                                  </p:stCondLst>
                                  <p:childTnLst>
                                    <p:set>
                                      <p:cBhvr>
                                        <p:cTn id="48" dur="1" fill="hold">
                                          <p:stCondLst>
                                            <p:cond delay="0"/>
                                          </p:stCondLst>
                                        </p:cTn>
                                        <p:tgtEl>
                                          <p:spTgt spid="39"/>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38"/>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34"/>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35"/>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27"/>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27670"/>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31"/>
                                        </p:tgtEl>
                                        <p:attrNameLst>
                                          <p:attrName>style.visibility</p:attrName>
                                        </p:attrNameLst>
                                      </p:cBhvr>
                                      <p:to>
                                        <p:strVal val="visible"/>
                                      </p:to>
                                    </p:set>
                                  </p:childTnLst>
                                </p:cTn>
                              </p:par>
                            </p:childTnLst>
                          </p:cTn>
                        </p:par>
                      </p:childTnLst>
                    </p:cTn>
                  </p:par>
                  <p:par>
                    <p:cTn id="61" fill="hold" nodeType="clickPar">
                      <p:stCondLst>
                        <p:cond delay="indefinite"/>
                      </p:stCondLst>
                      <p:childTnLst>
                        <p:par>
                          <p:cTn id="62" fill="hold" nodeType="withGroup">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32"/>
                                        </p:tgtEl>
                                        <p:attrNameLst>
                                          <p:attrName>style.visibility</p:attrName>
                                        </p:attrNameLst>
                                      </p:cBhvr>
                                      <p:to>
                                        <p:strVal val="visible"/>
                                      </p:to>
                                    </p:set>
                                  </p:childTnLst>
                                </p:cTn>
                              </p:par>
                            </p:childTnLst>
                          </p:cTn>
                        </p:par>
                      </p:childTnLst>
                    </p:cTn>
                  </p:par>
                  <p:par>
                    <p:cTn id="65" fill="hold" nodeType="clickPar">
                      <p:stCondLst>
                        <p:cond delay="indefinite"/>
                      </p:stCondLst>
                      <p:childTnLst>
                        <p:par>
                          <p:cTn id="66" fill="hold" nodeType="withGroup">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27657"/>
                                        </p:tgtEl>
                                        <p:attrNameLst>
                                          <p:attrName>style.visibility</p:attrName>
                                        </p:attrNameLst>
                                      </p:cBhvr>
                                      <p:to>
                                        <p:strVal val="visible"/>
                                      </p:to>
                                    </p:set>
                                  </p:childTnLst>
                                </p:cTn>
                              </p:par>
                            </p:childTnLst>
                          </p:cTn>
                        </p:par>
                      </p:childTnLst>
                    </p:cTn>
                  </p:par>
                  <p:par>
                    <p:cTn id="69" fill="hold" nodeType="clickPar">
                      <p:stCondLst>
                        <p:cond delay="indefinite"/>
                      </p:stCondLst>
                      <p:childTnLst>
                        <p:par>
                          <p:cTn id="70" fill="hold" nodeType="withGroup">
                            <p:stCondLst>
                              <p:cond delay="0"/>
                            </p:stCondLst>
                            <p:childTnLst>
                              <p:par>
                                <p:cTn id="71" presetID="1" presetClass="entr" presetSubtype="0" fill="hold" nodeType="clickEffect">
                                  <p:stCondLst>
                                    <p:cond delay="0"/>
                                  </p:stCondLst>
                                  <p:childTnLst>
                                    <p:set>
                                      <p:cBhvr>
                                        <p:cTn id="72" dur="1" fill="hold">
                                          <p:stCondLst>
                                            <p:cond delay="0"/>
                                          </p:stCondLst>
                                        </p:cTn>
                                        <p:tgtEl>
                                          <p:spTgt spid="37"/>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36"/>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9"/>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58"/>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60"/>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83" fill="hold" display="0">
                  <p:stCondLst>
                    <p:cond delay="indefinite"/>
                  </p:stCondLst>
                  <p:endCondLst>
                    <p:cond evt="onStopAudio" delay="0">
                      <p:tgtEl>
                        <p:sldTgt/>
                      </p:tgtEl>
                    </p:cond>
                  </p:endCondLst>
                </p:cTn>
                <p:tgtEl>
                  <p:spTgt spid="2"/>
                </p:tgtEl>
              </p:cMediaNode>
            </p:audio>
          </p:childTnLst>
        </p:cTn>
      </p:par>
    </p:tnLst>
    <p:bldLst>
      <p:bldP spid="53" grpId="0" animBg="1"/>
      <p:bldP spid="27656" grpId="0"/>
      <p:bldP spid="27657" grpId="0"/>
      <p:bldP spid="8" grpId="0"/>
      <p:bldP spid="31" grpId="0" animBg="1"/>
      <p:bldP spid="32" grpId="0" animBg="1"/>
      <p:bldP spid="27670" grpId="0"/>
      <p:bldP spid="47" grpId="0"/>
      <p:bldP spid="51" grpId="0"/>
      <p:bldP spid="52" grpId="0" animBg="1"/>
      <p:bldP spid="54" grpId="0" animBg="1"/>
      <p:bldP spid="56" grpId="0"/>
      <p:bldP spid="57" grpId="0" animBg="1"/>
      <p:bldP spid="48" grpId="0"/>
      <p:bldP spid="5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Inhaltsplatzhalter 1"/>
          <p:cNvSpPr>
            <a:spLocks noGrp="1"/>
          </p:cNvSpPr>
          <p:nvPr>
            <p:ph sz="quarter" idx="13"/>
          </p:nvPr>
        </p:nvSpPr>
        <p:spPr>
          <a:xfrm>
            <a:off x="430213" y="250825"/>
            <a:ext cx="5764212" cy="276225"/>
          </a:xfrm>
        </p:spPr>
        <p:txBody>
          <a:bodyPr/>
          <a:lstStyle/>
          <a:p>
            <a:endParaRPr lang="de-DE" altLang="de-DE" smtClean="0"/>
          </a:p>
        </p:txBody>
      </p:sp>
      <p:sp>
        <p:nvSpPr>
          <p:cNvPr id="3" name="Datumsplatzhalter 2"/>
          <p:cNvSpPr>
            <a:spLocks noGrp="1"/>
          </p:cNvSpPr>
          <p:nvPr>
            <p:ph type="dt" sz="quarter" idx="14"/>
          </p:nvPr>
        </p:nvSpPr>
        <p:spPr/>
        <p:txBody>
          <a:bodyPr/>
          <a:lstStyle/>
          <a:p>
            <a:pPr>
              <a:defRPr/>
            </a:pPr>
            <a:fld id="{7A5DCABF-12C5-4F5B-A366-906A495006D7}" type="datetime1">
              <a:rPr lang="de-DE"/>
              <a:pPr>
                <a:defRPr/>
              </a:pPr>
              <a:t>25.03.2015</a:t>
            </a:fld>
            <a:endParaRPr lang="de-DE"/>
          </a:p>
        </p:txBody>
      </p:sp>
      <p:sp>
        <p:nvSpPr>
          <p:cNvPr id="4" name="Fußzeilenplatzhalter 3"/>
          <p:cNvSpPr>
            <a:spLocks noGrp="1"/>
          </p:cNvSpPr>
          <p:nvPr>
            <p:ph type="ftr" sz="quarter" idx="15"/>
          </p:nvPr>
        </p:nvSpPr>
        <p:spPr/>
        <p:txBody>
          <a:bodyPr/>
          <a:lstStyle/>
          <a:p>
            <a:pPr>
              <a:defRPr/>
            </a:pPr>
            <a:r>
              <a:rPr lang="de-DE"/>
              <a:t>Senatsverwaltung für Bildung, Jugend und Wissenschaft, Birgit Kölle,  II B 2</a:t>
            </a:r>
          </a:p>
        </p:txBody>
      </p:sp>
      <p:sp>
        <p:nvSpPr>
          <p:cNvPr id="26629" name="Foliennummernplatzhalter 4"/>
          <p:cNvSpPr>
            <a:spLocks noGrp="1"/>
          </p:cNvSpPr>
          <p:nvPr>
            <p:ph type="sldNum" sz="quarter" idx="16"/>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buFont typeface="Arial" panose="020B0604020202020204" pitchFamily="34" charset="0"/>
              <a:buChar char="•"/>
              <a:defRPr sz="1600" b="1">
                <a:solidFill>
                  <a:srgbClr val="3B3735"/>
                </a:solidFill>
                <a:latin typeface="Calibri" panose="020F0502020204030204" pitchFamily="34" charset="0"/>
              </a:defRPr>
            </a:lvl1pPr>
            <a:lvl2pPr marL="742950" indent="-285750">
              <a:buFont typeface="Arial" panose="020B0604020202020204" pitchFamily="34" charset="0"/>
              <a:buChar char="•"/>
              <a:defRPr sz="1400">
                <a:solidFill>
                  <a:srgbClr val="3B3735"/>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buFontTx/>
              <a:buNone/>
            </a:pPr>
            <a:r>
              <a:rPr lang="de-DE" altLang="de-DE" sz="900" b="0">
                <a:solidFill>
                  <a:schemeClr val="tx1"/>
                </a:solidFill>
              </a:rPr>
              <a:t>Seite</a:t>
            </a:r>
            <a:r>
              <a:rPr lang="de-DE" altLang="de-DE" sz="900" b="0">
                <a:solidFill>
                  <a:srgbClr val="898989"/>
                </a:solidFill>
              </a:rPr>
              <a:t> </a:t>
            </a:r>
            <a:fld id="{559CBA02-16EA-4FDC-B2E3-5213387165DE}" type="slidenum">
              <a:rPr lang="de-DE" altLang="de-DE" sz="900" b="0">
                <a:solidFill>
                  <a:schemeClr val="tx1"/>
                </a:solidFill>
              </a:rPr>
              <a:pPr>
                <a:buFontTx/>
                <a:buNone/>
              </a:pPr>
              <a:t>6</a:t>
            </a:fld>
            <a:endParaRPr lang="de-DE" altLang="de-DE" sz="900" b="0">
              <a:solidFill>
                <a:schemeClr val="tx1"/>
              </a:solidFill>
            </a:endParaRPr>
          </a:p>
        </p:txBody>
      </p:sp>
      <p:cxnSp>
        <p:nvCxnSpPr>
          <p:cNvPr id="7" name="Gerade Verbindung 6"/>
          <p:cNvCxnSpPr/>
          <p:nvPr/>
        </p:nvCxnSpPr>
        <p:spPr>
          <a:xfrm>
            <a:off x="0" y="703263"/>
            <a:ext cx="8958263" cy="0"/>
          </a:xfrm>
          <a:prstGeom prst="line">
            <a:avLst/>
          </a:prstGeom>
          <a:ln w="57150" cmpd="sng">
            <a:solidFill>
              <a:srgbClr val="E2002D"/>
            </a:solidFill>
          </a:ln>
          <a:effectLst/>
        </p:spPr>
        <p:style>
          <a:lnRef idx="2">
            <a:schemeClr val="accent1"/>
          </a:lnRef>
          <a:fillRef idx="0">
            <a:schemeClr val="accent1"/>
          </a:fillRef>
          <a:effectRef idx="1">
            <a:schemeClr val="accent1"/>
          </a:effectRef>
          <a:fontRef idx="minor">
            <a:schemeClr val="tx1"/>
          </a:fontRef>
        </p:style>
      </p:cxnSp>
      <p:cxnSp>
        <p:nvCxnSpPr>
          <p:cNvPr id="8" name="Gerade Verbindung 7"/>
          <p:cNvCxnSpPr/>
          <p:nvPr/>
        </p:nvCxnSpPr>
        <p:spPr>
          <a:xfrm>
            <a:off x="-15875" y="6400800"/>
            <a:ext cx="8958263" cy="0"/>
          </a:xfrm>
          <a:prstGeom prst="line">
            <a:avLst/>
          </a:prstGeom>
          <a:ln w="12700">
            <a:solidFill>
              <a:srgbClr val="E2002D"/>
            </a:solidFill>
          </a:ln>
          <a:effectLst/>
        </p:spPr>
        <p:style>
          <a:lnRef idx="2">
            <a:schemeClr val="accent1"/>
          </a:lnRef>
          <a:fillRef idx="0">
            <a:schemeClr val="accent1"/>
          </a:fillRef>
          <a:effectRef idx="1">
            <a:schemeClr val="accent1"/>
          </a:effectRef>
          <a:fontRef idx="minor">
            <a:schemeClr val="tx1"/>
          </a:fontRef>
        </p:style>
      </p:cxnSp>
      <p:sp>
        <p:nvSpPr>
          <p:cNvPr id="9" name="Titel 1"/>
          <p:cNvSpPr txBox="1">
            <a:spLocks/>
          </p:cNvSpPr>
          <p:nvPr/>
        </p:nvSpPr>
        <p:spPr>
          <a:xfrm>
            <a:off x="207963" y="836613"/>
            <a:ext cx="8280400" cy="609600"/>
          </a:xfrm>
          <a:prstGeom prst="rect">
            <a:avLst/>
          </a:prstGeom>
        </p:spPr>
        <p:txBody>
          <a:bodyPr/>
          <a:lstStyle>
            <a:lvl1pPr algn="l" defTabSz="457200" rtl="0" eaLnBrk="0" fontAlgn="base" hangingPunct="0">
              <a:spcBef>
                <a:spcPct val="0"/>
              </a:spcBef>
              <a:spcAft>
                <a:spcPct val="0"/>
              </a:spcAft>
              <a:defRPr sz="2000" b="1" kern="1200">
                <a:solidFill>
                  <a:schemeClr val="accent1"/>
                </a:solidFill>
                <a:latin typeface="+mj-lt"/>
                <a:ea typeface="+mj-ea"/>
                <a:cs typeface="+mj-cs"/>
              </a:defRPr>
            </a:lvl1pPr>
            <a:lvl2pPr algn="l" defTabSz="457200" rtl="0" eaLnBrk="0" fontAlgn="base" hangingPunct="0">
              <a:spcBef>
                <a:spcPct val="0"/>
              </a:spcBef>
              <a:spcAft>
                <a:spcPct val="0"/>
              </a:spcAft>
              <a:defRPr sz="2000" b="1">
                <a:solidFill>
                  <a:schemeClr val="accent1"/>
                </a:solidFill>
                <a:latin typeface="Calibri" pitchFamily="34" charset="0"/>
              </a:defRPr>
            </a:lvl2pPr>
            <a:lvl3pPr algn="l" defTabSz="457200" rtl="0" eaLnBrk="0" fontAlgn="base" hangingPunct="0">
              <a:spcBef>
                <a:spcPct val="0"/>
              </a:spcBef>
              <a:spcAft>
                <a:spcPct val="0"/>
              </a:spcAft>
              <a:defRPr sz="2000" b="1">
                <a:solidFill>
                  <a:schemeClr val="accent1"/>
                </a:solidFill>
                <a:latin typeface="Calibri" pitchFamily="34" charset="0"/>
              </a:defRPr>
            </a:lvl3pPr>
            <a:lvl4pPr algn="l" defTabSz="457200" rtl="0" eaLnBrk="0" fontAlgn="base" hangingPunct="0">
              <a:spcBef>
                <a:spcPct val="0"/>
              </a:spcBef>
              <a:spcAft>
                <a:spcPct val="0"/>
              </a:spcAft>
              <a:defRPr sz="2000" b="1">
                <a:solidFill>
                  <a:schemeClr val="accent1"/>
                </a:solidFill>
                <a:latin typeface="Calibri" pitchFamily="34" charset="0"/>
              </a:defRPr>
            </a:lvl4pPr>
            <a:lvl5pPr algn="l" defTabSz="457200" rtl="0" eaLnBrk="0" fontAlgn="base" hangingPunct="0">
              <a:spcBef>
                <a:spcPct val="0"/>
              </a:spcBef>
              <a:spcAft>
                <a:spcPct val="0"/>
              </a:spcAft>
              <a:defRPr sz="2000" b="1">
                <a:solidFill>
                  <a:schemeClr val="accent1"/>
                </a:solidFill>
                <a:latin typeface="Calibri" pitchFamily="34" charset="0"/>
              </a:defRPr>
            </a:lvl5pPr>
            <a:lvl6pPr marL="457200" algn="l" defTabSz="457200" rtl="0" fontAlgn="base">
              <a:spcBef>
                <a:spcPct val="0"/>
              </a:spcBef>
              <a:spcAft>
                <a:spcPct val="0"/>
              </a:spcAft>
              <a:defRPr sz="2000" b="1">
                <a:solidFill>
                  <a:schemeClr val="accent1"/>
                </a:solidFill>
                <a:latin typeface="Calibri" pitchFamily="34" charset="0"/>
              </a:defRPr>
            </a:lvl6pPr>
            <a:lvl7pPr marL="914400" algn="l" defTabSz="457200" rtl="0" fontAlgn="base">
              <a:spcBef>
                <a:spcPct val="0"/>
              </a:spcBef>
              <a:spcAft>
                <a:spcPct val="0"/>
              </a:spcAft>
              <a:defRPr sz="2000" b="1">
                <a:solidFill>
                  <a:schemeClr val="accent1"/>
                </a:solidFill>
                <a:latin typeface="Calibri" pitchFamily="34" charset="0"/>
              </a:defRPr>
            </a:lvl7pPr>
            <a:lvl8pPr marL="1371600" algn="l" defTabSz="457200" rtl="0" fontAlgn="base">
              <a:spcBef>
                <a:spcPct val="0"/>
              </a:spcBef>
              <a:spcAft>
                <a:spcPct val="0"/>
              </a:spcAft>
              <a:defRPr sz="2000" b="1">
                <a:solidFill>
                  <a:schemeClr val="accent1"/>
                </a:solidFill>
                <a:latin typeface="Calibri" pitchFamily="34" charset="0"/>
              </a:defRPr>
            </a:lvl8pPr>
            <a:lvl9pPr marL="1828800" algn="l" defTabSz="457200" rtl="0" fontAlgn="base">
              <a:spcBef>
                <a:spcPct val="0"/>
              </a:spcBef>
              <a:spcAft>
                <a:spcPct val="0"/>
              </a:spcAft>
              <a:defRPr sz="2000" b="1">
                <a:solidFill>
                  <a:schemeClr val="accent1"/>
                </a:solidFill>
                <a:latin typeface="Calibri" pitchFamily="34" charset="0"/>
              </a:defRPr>
            </a:lvl9pPr>
          </a:lstStyle>
          <a:p>
            <a:pPr>
              <a:defRPr/>
            </a:pPr>
            <a:r>
              <a:rPr lang="de-DE" altLang="de-DE" dirty="0" smtClean="0">
                <a:solidFill>
                  <a:srgbClr val="E2002D"/>
                </a:solidFill>
                <a:ea typeface="+mn-ea"/>
                <a:cs typeface="Arial" charset="0"/>
              </a:rPr>
              <a:t>In den derzeit gültigen Fach-RLP wird das folgendermaßen dargestellt:</a:t>
            </a:r>
            <a:endParaRPr lang="de-DE" altLang="de-DE" dirty="0">
              <a:solidFill>
                <a:srgbClr val="E2002D"/>
              </a:solidFill>
              <a:ea typeface="+mn-ea"/>
              <a:cs typeface="Arial" charset="0"/>
            </a:endParaRPr>
          </a:p>
        </p:txBody>
      </p:sp>
      <p:pic>
        <p:nvPicPr>
          <p:cNvPr id="31754"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0350" y="1395413"/>
            <a:ext cx="8488363" cy="45767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18500" y="6032500"/>
            <a:ext cx="609600" cy="609600"/>
          </a:xfrm>
          <a:prstGeom prst="rect">
            <a:avLst/>
          </a:prstGeom>
        </p:spPr>
      </p:pic>
    </p:spTree>
    <p:custDataLst>
      <p:tags r:id="rId1"/>
    </p:custDataLst>
  </p:cSld>
  <p:clrMapOvr>
    <a:masterClrMapping/>
  </p:clrMapOvr>
  <p:transition spd="slow" advTm="3385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17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feld 23"/>
          <p:cNvSpPr txBox="1">
            <a:spLocks noChangeArrowheads="1"/>
          </p:cNvSpPr>
          <p:nvPr/>
        </p:nvSpPr>
        <p:spPr bwMode="auto">
          <a:xfrm>
            <a:off x="2195513" y="5032375"/>
            <a:ext cx="55880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buFont typeface="Arial" panose="020B0604020202020204" pitchFamily="34" charset="0"/>
              <a:buChar char="•"/>
              <a:defRPr sz="1600" b="1">
                <a:solidFill>
                  <a:srgbClr val="3B3735"/>
                </a:solidFill>
                <a:latin typeface="Calibri" panose="020F0502020204030204" pitchFamily="34" charset="0"/>
              </a:defRPr>
            </a:lvl1pPr>
            <a:lvl2pPr marL="742950" indent="-285750">
              <a:buFont typeface="Arial" panose="020B0604020202020204" pitchFamily="34" charset="0"/>
              <a:buChar char="•"/>
              <a:defRPr sz="1400">
                <a:solidFill>
                  <a:srgbClr val="3B3735"/>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buFontTx/>
              <a:buNone/>
            </a:pPr>
            <a:r>
              <a:rPr lang="de-DE" altLang="de-DE" sz="1800" b="0">
                <a:solidFill>
                  <a:schemeClr val="tx1"/>
                </a:solidFill>
              </a:rPr>
              <a:t>oder muss nach dem Probejahr das Gymnasium verlassen</a:t>
            </a:r>
          </a:p>
        </p:txBody>
      </p:sp>
      <p:sp>
        <p:nvSpPr>
          <p:cNvPr id="29699" name="Titel 1"/>
          <p:cNvSpPr>
            <a:spLocks noGrp="1"/>
          </p:cNvSpPr>
          <p:nvPr>
            <p:ph type="title"/>
          </p:nvPr>
        </p:nvSpPr>
        <p:spPr>
          <a:xfrm>
            <a:off x="430213" y="1184275"/>
            <a:ext cx="8462962" cy="609600"/>
          </a:xfrm>
        </p:spPr>
        <p:txBody>
          <a:bodyPr/>
          <a:lstStyle/>
          <a:p>
            <a:r>
              <a:rPr lang="de-DE" altLang="de-DE" smtClean="0"/>
              <a:t>Für den gymnasialen Bildungsgang gibt es folgende schulrechtliche Regelungen: </a:t>
            </a:r>
          </a:p>
        </p:txBody>
      </p:sp>
      <p:sp>
        <p:nvSpPr>
          <p:cNvPr id="4" name="Datumsplatzhalter 3"/>
          <p:cNvSpPr>
            <a:spLocks noGrp="1"/>
          </p:cNvSpPr>
          <p:nvPr>
            <p:ph type="dt" sz="quarter" idx="10"/>
          </p:nvPr>
        </p:nvSpPr>
        <p:spPr/>
        <p:txBody>
          <a:bodyPr/>
          <a:lstStyle/>
          <a:p>
            <a:pPr>
              <a:defRPr/>
            </a:pPr>
            <a:fld id="{28E58A34-7CB2-4A3C-9FB7-8141444AF385}" type="datetime1">
              <a:rPr lang="de-DE">
                <a:solidFill>
                  <a:schemeClr val="tx1"/>
                </a:solidFill>
              </a:rPr>
              <a:pPr>
                <a:defRPr/>
              </a:pPr>
              <a:t>25.03.2015</a:t>
            </a:fld>
            <a:endParaRPr lang="de-DE" dirty="0">
              <a:solidFill>
                <a:schemeClr val="tx1"/>
              </a:solidFill>
            </a:endParaRPr>
          </a:p>
        </p:txBody>
      </p:sp>
      <p:sp>
        <p:nvSpPr>
          <p:cNvPr id="5" name="Fußzeilenplatzhalter 4"/>
          <p:cNvSpPr>
            <a:spLocks noGrp="1"/>
          </p:cNvSpPr>
          <p:nvPr>
            <p:ph type="ftr" sz="quarter" idx="11"/>
          </p:nvPr>
        </p:nvSpPr>
        <p:spPr/>
        <p:txBody>
          <a:bodyPr/>
          <a:lstStyle/>
          <a:p>
            <a:pPr>
              <a:defRPr/>
            </a:pPr>
            <a:r>
              <a:rPr lang="de-DE" dirty="0">
                <a:solidFill>
                  <a:schemeClr val="tx1"/>
                </a:solidFill>
              </a:rPr>
              <a:t>Senatsverwaltung für Bildung, Jugend und Wissenschaft, Birgit Kölle,  II B 2</a:t>
            </a:r>
          </a:p>
        </p:txBody>
      </p:sp>
      <p:sp>
        <p:nvSpPr>
          <p:cNvPr id="29702" name="Foliennummernplatzhalt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buFont typeface="Arial" panose="020B0604020202020204" pitchFamily="34" charset="0"/>
              <a:buChar char="•"/>
              <a:defRPr sz="1600" b="1">
                <a:solidFill>
                  <a:srgbClr val="3B3735"/>
                </a:solidFill>
                <a:latin typeface="Calibri" panose="020F0502020204030204" pitchFamily="34" charset="0"/>
              </a:defRPr>
            </a:lvl1pPr>
            <a:lvl2pPr marL="742950" indent="-285750">
              <a:buFont typeface="Arial" panose="020B0604020202020204" pitchFamily="34" charset="0"/>
              <a:buChar char="•"/>
              <a:defRPr sz="1400">
                <a:solidFill>
                  <a:srgbClr val="3B3735"/>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buFontTx/>
              <a:buNone/>
            </a:pPr>
            <a:r>
              <a:rPr lang="de-DE" altLang="de-DE" sz="900" b="0">
                <a:solidFill>
                  <a:srgbClr val="898989"/>
                </a:solidFill>
              </a:rPr>
              <a:t> </a:t>
            </a:r>
            <a:r>
              <a:rPr lang="de-DE" altLang="de-DE" sz="900" b="0">
                <a:solidFill>
                  <a:schemeClr val="tx1"/>
                </a:solidFill>
              </a:rPr>
              <a:t>Seite </a:t>
            </a:r>
            <a:fld id="{B54AA367-3331-4454-9AF9-C4119CBE288D}" type="slidenum">
              <a:rPr lang="de-DE" altLang="de-DE" sz="900" b="0">
                <a:solidFill>
                  <a:schemeClr val="tx1"/>
                </a:solidFill>
              </a:rPr>
              <a:pPr>
                <a:buFontTx/>
                <a:buNone/>
              </a:pPr>
              <a:t>7</a:t>
            </a:fld>
            <a:endParaRPr lang="de-DE" altLang="de-DE" sz="900" b="0">
              <a:solidFill>
                <a:schemeClr val="tx1"/>
              </a:solidFill>
            </a:endParaRPr>
          </a:p>
        </p:txBody>
      </p:sp>
      <p:sp>
        <p:nvSpPr>
          <p:cNvPr id="8" name="Textfeld 7"/>
          <p:cNvSpPr txBox="1">
            <a:spLocks noChangeArrowheads="1"/>
          </p:cNvSpPr>
          <p:nvPr/>
        </p:nvSpPr>
        <p:spPr bwMode="auto">
          <a:xfrm>
            <a:off x="314325" y="5024438"/>
            <a:ext cx="209708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Font typeface="Arial" panose="020B0604020202020204" pitchFamily="34" charset="0"/>
              <a:buChar char="•"/>
              <a:defRPr sz="1600" b="1">
                <a:solidFill>
                  <a:srgbClr val="3B3735"/>
                </a:solidFill>
                <a:latin typeface="Calibri" panose="020F0502020204030204" pitchFamily="34" charset="0"/>
              </a:defRPr>
            </a:lvl1pPr>
            <a:lvl2pPr marL="742950" indent="-285750">
              <a:buFont typeface="Arial" panose="020B0604020202020204" pitchFamily="34" charset="0"/>
              <a:buChar char="•"/>
              <a:defRPr sz="1400">
                <a:solidFill>
                  <a:srgbClr val="3B3735"/>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buFontTx/>
              <a:buNone/>
            </a:pPr>
            <a:r>
              <a:rPr lang="de-DE" altLang="de-DE" sz="1800" b="0">
                <a:solidFill>
                  <a:schemeClr val="tx1"/>
                </a:solidFill>
              </a:rPr>
              <a:t>wird nicht versetzt</a:t>
            </a:r>
          </a:p>
        </p:txBody>
      </p:sp>
      <p:sp>
        <p:nvSpPr>
          <p:cNvPr id="2" name="Textfeld 1"/>
          <p:cNvSpPr txBox="1">
            <a:spLocks noChangeArrowheads="1"/>
          </p:cNvSpPr>
          <p:nvPr/>
        </p:nvSpPr>
        <p:spPr bwMode="auto">
          <a:xfrm>
            <a:off x="323850" y="1557338"/>
            <a:ext cx="792003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Font typeface="Arial" panose="020B0604020202020204" pitchFamily="34" charset="0"/>
              <a:buChar char="•"/>
              <a:defRPr sz="1600" b="1">
                <a:solidFill>
                  <a:srgbClr val="3B3735"/>
                </a:solidFill>
                <a:latin typeface="Calibri" panose="020F0502020204030204" pitchFamily="34" charset="0"/>
              </a:defRPr>
            </a:lvl1pPr>
            <a:lvl2pPr marL="742950" indent="-285750">
              <a:buFont typeface="Arial" panose="020B0604020202020204" pitchFamily="34" charset="0"/>
              <a:buChar char="•"/>
              <a:defRPr sz="1400">
                <a:solidFill>
                  <a:srgbClr val="3B3735"/>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buFontTx/>
              <a:buNone/>
            </a:pPr>
            <a:r>
              <a:rPr lang="de-DE" altLang="de-DE" sz="1800" b="0">
                <a:solidFill>
                  <a:schemeClr val="tx1"/>
                </a:solidFill>
              </a:rPr>
              <a:t>In fast allen Fächern wird das Anforderungsniveau am Gymnasium bisher durch die </a:t>
            </a:r>
            <a:r>
              <a:rPr lang="de-DE" altLang="de-DE" sz="1800" b="0">
                <a:solidFill>
                  <a:schemeClr val="tx1"/>
                </a:solidFill>
                <a:sym typeface="Webdings" panose="05030102010509060703" pitchFamily="18" charset="2"/>
              </a:rPr>
              <a:t>- </a:t>
            </a:r>
            <a:r>
              <a:rPr lang="de-DE" altLang="de-DE" sz="1800" b="0">
                <a:solidFill>
                  <a:schemeClr val="tx1"/>
                </a:solidFill>
              </a:rPr>
              <a:t>Standards für die Jahrgangsstufen 7/8 sowie 9/10 beschrieben </a:t>
            </a:r>
          </a:p>
        </p:txBody>
      </p:sp>
      <p:pic>
        <p:nvPicPr>
          <p:cNvPr id="29705" name="Picture 2"/>
          <p:cNvPicPr>
            <a:picLocks noChangeAspect="1" noChangeArrowheads="1"/>
          </p:cNvPicPr>
          <p:nvPr/>
        </p:nvPicPr>
        <p:blipFill>
          <a:blip r:embed="rId5">
            <a:extLst>
              <a:ext uri="{28A0092B-C50C-407E-A947-70E740481C1C}">
                <a14:useLocalDpi xmlns:a14="http://schemas.microsoft.com/office/drawing/2010/main" val="0"/>
              </a:ext>
            </a:extLst>
          </a:blip>
          <a:srcRect r="20232"/>
          <a:stretch>
            <a:fillRect/>
          </a:stretch>
        </p:blipFill>
        <p:spPr bwMode="auto">
          <a:xfrm>
            <a:off x="468313" y="3524250"/>
            <a:ext cx="4319587" cy="530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6" name="Gerade Verbindung mit Pfeil 15"/>
          <p:cNvCxnSpPr/>
          <p:nvPr/>
        </p:nvCxnSpPr>
        <p:spPr>
          <a:xfrm flipH="1">
            <a:off x="539750" y="4054475"/>
            <a:ext cx="1008063" cy="311150"/>
          </a:xfrm>
          <a:prstGeom prst="straightConnector1">
            <a:avLst/>
          </a:prstGeom>
          <a:ln>
            <a:solidFill>
              <a:schemeClr val="accent3"/>
            </a:solidFill>
            <a:tailEnd type="arrow"/>
          </a:ln>
        </p:spPr>
        <p:style>
          <a:lnRef idx="3">
            <a:schemeClr val="accent4"/>
          </a:lnRef>
          <a:fillRef idx="0">
            <a:schemeClr val="accent4"/>
          </a:fillRef>
          <a:effectRef idx="2">
            <a:schemeClr val="accent4"/>
          </a:effectRef>
          <a:fontRef idx="minor">
            <a:schemeClr val="tx1"/>
          </a:fontRef>
        </p:style>
      </p:cxnSp>
      <p:cxnSp>
        <p:nvCxnSpPr>
          <p:cNvPr id="19" name="Gerade Verbindung 18"/>
          <p:cNvCxnSpPr/>
          <p:nvPr/>
        </p:nvCxnSpPr>
        <p:spPr>
          <a:xfrm>
            <a:off x="3281363" y="5324475"/>
            <a:ext cx="1873250" cy="0"/>
          </a:xfrm>
          <a:prstGeom prst="line">
            <a:avLst/>
          </a:prstGeom>
          <a:ln>
            <a:solidFill>
              <a:schemeClr val="accent3"/>
            </a:solidFill>
          </a:ln>
        </p:spPr>
        <p:style>
          <a:lnRef idx="3">
            <a:schemeClr val="accent4"/>
          </a:lnRef>
          <a:fillRef idx="0">
            <a:schemeClr val="accent4"/>
          </a:fillRef>
          <a:effectRef idx="2">
            <a:schemeClr val="accent4"/>
          </a:effectRef>
          <a:fontRef idx="minor">
            <a:schemeClr val="tx1"/>
          </a:fontRef>
        </p:style>
      </p:cxnSp>
      <p:sp>
        <p:nvSpPr>
          <p:cNvPr id="22" name="Gebogener Pfeil 21"/>
          <p:cNvSpPr/>
          <p:nvPr/>
        </p:nvSpPr>
        <p:spPr>
          <a:xfrm flipH="1" flipV="1">
            <a:off x="1306513" y="3576638"/>
            <a:ext cx="1433512" cy="939800"/>
          </a:xfrm>
          <a:prstGeom prst="circularArrow">
            <a:avLst>
              <a:gd name="adj1" fmla="val 12500"/>
              <a:gd name="adj2" fmla="val 1142319"/>
              <a:gd name="adj3" fmla="val 20457681"/>
              <a:gd name="adj4" fmla="val 10800000"/>
              <a:gd name="adj5" fmla="val 22979"/>
            </a:avLst>
          </a:prstGeom>
          <a:solidFill>
            <a:schemeClr val="accent3"/>
          </a:solid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de-DE">
              <a:solidFill>
                <a:schemeClr val="tx1"/>
              </a:solidFill>
            </a:endParaRPr>
          </a:p>
        </p:txBody>
      </p:sp>
      <p:sp>
        <p:nvSpPr>
          <p:cNvPr id="27" name="Gebogener Pfeil 26"/>
          <p:cNvSpPr/>
          <p:nvPr/>
        </p:nvSpPr>
        <p:spPr>
          <a:xfrm flipH="1" flipV="1">
            <a:off x="2459038" y="3576638"/>
            <a:ext cx="1433512" cy="939800"/>
          </a:xfrm>
          <a:prstGeom prst="circularArrow">
            <a:avLst>
              <a:gd name="adj1" fmla="val 12500"/>
              <a:gd name="adj2" fmla="val 1142319"/>
              <a:gd name="adj3" fmla="val 20457681"/>
              <a:gd name="adj4" fmla="val 10800000"/>
              <a:gd name="adj5" fmla="val 22979"/>
            </a:avLst>
          </a:prstGeom>
          <a:solidFill>
            <a:schemeClr val="accent3"/>
          </a:solid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de-DE">
              <a:solidFill>
                <a:schemeClr val="tx1"/>
              </a:solidFill>
            </a:endParaRPr>
          </a:p>
        </p:txBody>
      </p:sp>
      <p:sp>
        <p:nvSpPr>
          <p:cNvPr id="28" name="Gebogener Pfeil 27"/>
          <p:cNvSpPr/>
          <p:nvPr/>
        </p:nvSpPr>
        <p:spPr>
          <a:xfrm flipH="1" flipV="1">
            <a:off x="3492500" y="3576638"/>
            <a:ext cx="1433513" cy="939800"/>
          </a:xfrm>
          <a:prstGeom prst="circularArrow">
            <a:avLst>
              <a:gd name="adj1" fmla="val 12500"/>
              <a:gd name="adj2" fmla="val 1142319"/>
              <a:gd name="adj3" fmla="val 20457681"/>
              <a:gd name="adj4" fmla="val 10800000"/>
              <a:gd name="adj5" fmla="val 22979"/>
            </a:avLst>
          </a:prstGeom>
          <a:solidFill>
            <a:schemeClr val="accent3"/>
          </a:solid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de-DE">
              <a:solidFill>
                <a:schemeClr val="tx1"/>
              </a:solidFill>
            </a:endParaRPr>
          </a:p>
        </p:txBody>
      </p:sp>
      <p:cxnSp>
        <p:nvCxnSpPr>
          <p:cNvPr id="29" name="Gerade Verbindung 28"/>
          <p:cNvCxnSpPr/>
          <p:nvPr/>
        </p:nvCxnSpPr>
        <p:spPr>
          <a:xfrm>
            <a:off x="323850" y="5307013"/>
            <a:ext cx="1871663" cy="0"/>
          </a:xfrm>
          <a:prstGeom prst="line">
            <a:avLst/>
          </a:prstGeom>
          <a:ln>
            <a:solidFill>
              <a:schemeClr val="accent3"/>
            </a:solidFill>
          </a:ln>
        </p:spPr>
        <p:style>
          <a:lnRef idx="3">
            <a:schemeClr val="accent4"/>
          </a:lnRef>
          <a:fillRef idx="0">
            <a:schemeClr val="accent4"/>
          </a:fillRef>
          <a:effectRef idx="2">
            <a:schemeClr val="accent4"/>
          </a:effectRef>
          <a:fontRef idx="minor">
            <a:schemeClr val="tx1"/>
          </a:fontRef>
        </p:style>
      </p:cxnSp>
      <p:sp>
        <p:nvSpPr>
          <p:cNvPr id="23" name="Textfeld 22"/>
          <p:cNvSpPr txBox="1">
            <a:spLocks noChangeArrowheads="1"/>
          </p:cNvSpPr>
          <p:nvPr/>
        </p:nvSpPr>
        <p:spPr bwMode="auto">
          <a:xfrm>
            <a:off x="323850" y="4652963"/>
            <a:ext cx="86026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buFont typeface="Arial" panose="020B0604020202020204" pitchFamily="34" charset="0"/>
              <a:buChar char="•"/>
              <a:defRPr sz="1600" b="1">
                <a:solidFill>
                  <a:srgbClr val="3B3735"/>
                </a:solidFill>
                <a:latin typeface="Calibri" panose="020F0502020204030204" pitchFamily="34" charset="0"/>
              </a:defRPr>
            </a:lvl1pPr>
            <a:lvl2pPr marL="742950" indent="-285750">
              <a:buFont typeface="Arial" panose="020B0604020202020204" pitchFamily="34" charset="0"/>
              <a:buChar char="•"/>
              <a:defRPr sz="1400">
                <a:solidFill>
                  <a:srgbClr val="3B3735"/>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buFontTx/>
              <a:buNone/>
            </a:pPr>
            <a:r>
              <a:rPr lang="de-DE" altLang="de-DE" sz="1800" b="0">
                <a:solidFill>
                  <a:schemeClr val="tx1"/>
                </a:solidFill>
              </a:rPr>
              <a:t>Wer am Gymnasium in mehreren Fächern diese Standards in hohem Maße nicht erreicht,</a:t>
            </a:r>
          </a:p>
        </p:txBody>
      </p:sp>
      <p:cxnSp>
        <p:nvCxnSpPr>
          <p:cNvPr id="35" name="Gerade Verbindung 34"/>
          <p:cNvCxnSpPr/>
          <p:nvPr/>
        </p:nvCxnSpPr>
        <p:spPr>
          <a:xfrm flipV="1">
            <a:off x="2227263" y="2951163"/>
            <a:ext cx="792162" cy="207962"/>
          </a:xfrm>
          <a:prstGeom prst="line">
            <a:avLst/>
          </a:prstGeom>
        </p:spPr>
        <p:style>
          <a:lnRef idx="2">
            <a:schemeClr val="accent1"/>
          </a:lnRef>
          <a:fillRef idx="0">
            <a:schemeClr val="accent1"/>
          </a:fillRef>
          <a:effectRef idx="1">
            <a:schemeClr val="accent1"/>
          </a:effectRef>
          <a:fontRef idx="minor">
            <a:schemeClr val="tx1"/>
          </a:fontRef>
        </p:style>
      </p:cxnSp>
      <p:cxnSp>
        <p:nvCxnSpPr>
          <p:cNvPr id="36" name="Gerade Verbindung 35"/>
          <p:cNvCxnSpPr/>
          <p:nvPr/>
        </p:nvCxnSpPr>
        <p:spPr>
          <a:xfrm flipH="1" flipV="1">
            <a:off x="2227263" y="2894013"/>
            <a:ext cx="792162" cy="300037"/>
          </a:xfrm>
          <a:prstGeom prst="line">
            <a:avLst/>
          </a:prstGeom>
        </p:spPr>
        <p:style>
          <a:lnRef idx="2">
            <a:schemeClr val="accent1"/>
          </a:lnRef>
          <a:fillRef idx="0">
            <a:schemeClr val="accent1"/>
          </a:fillRef>
          <a:effectRef idx="1">
            <a:schemeClr val="accent1"/>
          </a:effectRef>
          <a:fontRef idx="minor">
            <a:schemeClr val="tx1"/>
          </a:fontRef>
        </p:style>
      </p:cxnSp>
      <p:pic>
        <p:nvPicPr>
          <p:cNvPr id="103428"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40200" y="2203450"/>
            <a:ext cx="1152525" cy="1381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429"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6238" y="1879600"/>
            <a:ext cx="1819275" cy="295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430" name="Picture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284663" y="4678363"/>
            <a:ext cx="1552575" cy="323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3"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24063" y="2195513"/>
            <a:ext cx="1152525" cy="1381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34" name="Gerade Verbindung 33"/>
          <p:cNvCxnSpPr/>
          <p:nvPr/>
        </p:nvCxnSpPr>
        <p:spPr>
          <a:xfrm flipV="1">
            <a:off x="4433888" y="2911475"/>
            <a:ext cx="720725" cy="257175"/>
          </a:xfrm>
          <a:prstGeom prst="line">
            <a:avLst/>
          </a:prstGeom>
        </p:spPr>
        <p:style>
          <a:lnRef idx="2">
            <a:schemeClr val="accent1"/>
          </a:lnRef>
          <a:fillRef idx="0">
            <a:schemeClr val="accent1"/>
          </a:fillRef>
          <a:effectRef idx="1">
            <a:schemeClr val="accent1"/>
          </a:effectRef>
          <a:fontRef idx="minor">
            <a:schemeClr val="tx1"/>
          </a:fontRef>
        </p:style>
      </p:cxnSp>
      <p:cxnSp>
        <p:nvCxnSpPr>
          <p:cNvPr id="46" name="Gerade Verbindung 45"/>
          <p:cNvCxnSpPr/>
          <p:nvPr/>
        </p:nvCxnSpPr>
        <p:spPr>
          <a:xfrm flipH="1" flipV="1">
            <a:off x="4433888" y="2911475"/>
            <a:ext cx="720725" cy="265113"/>
          </a:xfrm>
          <a:prstGeom prst="line">
            <a:avLst/>
          </a:prstGeom>
        </p:spPr>
        <p:style>
          <a:lnRef idx="2">
            <a:schemeClr val="accent1"/>
          </a:lnRef>
          <a:fillRef idx="0">
            <a:schemeClr val="accent1"/>
          </a:fillRef>
          <a:effectRef idx="1">
            <a:schemeClr val="accent1"/>
          </a:effectRef>
          <a:fontRef idx="minor">
            <a:schemeClr val="tx1"/>
          </a:fontRef>
        </p:style>
      </p:cxnSp>
      <p:cxnSp>
        <p:nvCxnSpPr>
          <p:cNvPr id="49" name="Gerade Verbindung 48"/>
          <p:cNvCxnSpPr/>
          <p:nvPr/>
        </p:nvCxnSpPr>
        <p:spPr>
          <a:xfrm flipV="1">
            <a:off x="2262188" y="2911475"/>
            <a:ext cx="720725" cy="257175"/>
          </a:xfrm>
          <a:prstGeom prst="line">
            <a:avLst/>
          </a:prstGeom>
        </p:spPr>
        <p:style>
          <a:lnRef idx="2">
            <a:schemeClr val="accent1"/>
          </a:lnRef>
          <a:fillRef idx="0">
            <a:schemeClr val="accent1"/>
          </a:fillRef>
          <a:effectRef idx="1">
            <a:schemeClr val="accent1"/>
          </a:effectRef>
          <a:fontRef idx="minor">
            <a:schemeClr val="tx1"/>
          </a:fontRef>
        </p:style>
      </p:cxnSp>
      <p:cxnSp>
        <p:nvCxnSpPr>
          <p:cNvPr id="50" name="Gerade Verbindung 49"/>
          <p:cNvCxnSpPr/>
          <p:nvPr/>
        </p:nvCxnSpPr>
        <p:spPr>
          <a:xfrm flipH="1" flipV="1">
            <a:off x="2262188" y="2911475"/>
            <a:ext cx="720725" cy="265113"/>
          </a:xfrm>
          <a:prstGeom prst="line">
            <a:avLst/>
          </a:prstGeom>
        </p:spPr>
        <p:style>
          <a:lnRef idx="2">
            <a:schemeClr val="accent1"/>
          </a:lnRef>
          <a:fillRef idx="0">
            <a:schemeClr val="accent1"/>
          </a:fillRef>
          <a:effectRef idx="1">
            <a:schemeClr val="accent1"/>
          </a:effectRef>
          <a:fontRef idx="minor">
            <a:schemeClr val="tx1"/>
          </a:fontRef>
        </p:style>
      </p:cxnSp>
      <p:cxnSp>
        <p:nvCxnSpPr>
          <p:cNvPr id="40" name="Gerade Verbindung 39"/>
          <p:cNvCxnSpPr/>
          <p:nvPr/>
        </p:nvCxnSpPr>
        <p:spPr>
          <a:xfrm>
            <a:off x="7380288" y="4948238"/>
            <a:ext cx="1295400" cy="0"/>
          </a:xfrm>
          <a:prstGeom prst="line">
            <a:avLst/>
          </a:prstGeom>
        </p:spPr>
        <p:style>
          <a:lnRef idx="2">
            <a:schemeClr val="accent1"/>
          </a:lnRef>
          <a:fillRef idx="0">
            <a:schemeClr val="accent1"/>
          </a:fillRef>
          <a:effectRef idx="1">
            <a:schemeClr val="accent1"/>
          </a:effectRef>
          <a:fontRef idx="minor">
            <a:schemeClr val="tx1"/>
          </a:fontRef>
        </p:style>
      </p:cxnSp>
      <p:pic>
        <p:nvPicPr>
          <p:cNvPr id="65568" name="Picture 3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840413" y="4700588"/>
            <a:ext cx="1509712" cy="279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8318500" y="6032500"/>
            <a:ext cx="609600" cy="609600"/>
          </a:xfrm>
          <a:prstGeom prst="rect">
            <a:avLst/>
          </a:prstGeom>
        </p:spPr>
      </p:pic>
    </p:spTree>
    <p:custDataLst>
      <p:tags r:id="rId1"/>
    </p:custDataLst>
  </p:cSld>
  <p:clrMapOvr>
    <a:masterClrMapping/>
  </p:clrMapOvr>
  <p:transition spd="slow" advTm="3695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3429"/>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43"/>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103428"/>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03430"/>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65568"/>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nodeType="clickEffect">
                                  <p:stCondLst>
                                    <p:cond delay="0"/>
                                  </p:stCondLst>
                                  <p:childTnLst>
                                    <p:set>
                                      <p:cBhvr>
                                        <p:cTn id="32" dur="1" fill="hold">
                                          <p:stCondLst>
                                            <p:cond delay="0"/>
                                          </p:stCondLst>
                                        </p:cTn>
                                        <p:tgtEl>
                                          <p:spTgt spid="49"/>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50"/>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4"/>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46"/>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40"/>
                                        </p:tgtEl>
                                        <p:attrNameLst>
                                          <p:attrName>style.visibility</p:attrName>
                                        </p:attrNameLst>
                                      </p:cBhvr>
                                      <p:to>
                                        <p:strVal val="visible"/>
                                      </p:to>
                                    </p:set>
                                  </p:childTnLst>
                                </p:cTn>
                              </p:par>
                            </p:childTnLst>
                          </p:cTn>
                        </p:par>
                      </p:childTnLst>
                    </p:cTn>
                  </p:par>
                  <p:par>
                    <p:cTn id="41" fill="hold" nodeType="clickPar">
                      <p:stCondLst>
                        <p:cond delay="indefinite"/>
                      </p:stCondLst>
                      <p:childTnLst>
                        <p:par>
                          <p:cTn id="42" fill="hold" nodeType="withGroup">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8"/>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9"/>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nodeType="clickEffect">
                                  <p:stCondLst>
                                    <p:cond delay="0"/>
                                  </p:stCondLst>
                                  <p:childTnLst>
                                    <p:set>
                                      <p:cBhvr>
                                        <p:cTn id="50" dur="1" fill="hold">
                                          <p:stCondLst>
                                            <p:cond delay="0"/>
                                          </p:stCondLst>
                                        </p:cTn>
                                        <p:tgtEl>
                                          <p:spTgt spid="22"/>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nodeType="clickEffect">
                                  <p:stCondLst>
                                    <p:cond delay="0"/>
                                  </p:stCondLst>
                                  <p:childTnLst>
                                    <p:set>
                                      <p:cBhvr>
                                        <p:cTn id="54" dur="1" fill="hold">
                                          <p:stCondLst>
                                            <p:cond delay="0"/>
                                          </p:stCondLst>
                                        </p:cTn>
                                        <p:tgtEl>
                                          <p:spTgt spid="27"/>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1" presetClass="entr" presetSubtype="0" fill="hold" nodeType="clickEffect">
                                  <p:stCondLst>
                                    <p:cond delay="0"/>
                                  </p:stCondLst>
                                  <p:childTnLst>
                                    <p:set>
                                      <p:cBhvr>
                                        <p:cTn id="58" dur="1" fill="hold">
                                          <p:stCondLst>
                                            <p:cond delay="0"/>
                                          </p:stCondLst>
                                        </p:cTn>
                                        <p:tgtEl>
                                          <p:spTgt spid="28"/>
                                        </p:tgtEl>
                                        <p:attrNameLst>
                                          <p:attrName>style.visibility</p:attrName>
                                        </p:attrNameLst>
                                      </p:cBhvr>
                                      <p:to>
                                        <p:strVal val="visible"/>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1" presetClass="entr" presetSubtype="0" fill="hold" nodeType="clickEffect">
                                  <p:stCondLst>
                                    <p:cond delay="0"/>
                                  </p:stCondLst>
                                  <p:childTnLst>
                                    <p:set>
                                      <p:cBhvr>
                                        <p:cTn id="62" dur="1" fill="hold">
                                          <p:stCondLst>
                                            <p:cond delay="0"/>
                                          </p:stCondLst>
                                        </p:cTn>
                                        <p:tgtEl>
                                          <p:spTgt spid="19"/>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24"/>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16"/>
                                        </p:tgtEl>
                                        <p:attrNameLst>
                                          <p:attrName>style.visibility</p:attrName>
                                        </p:attrNameLst>
                                      </p:cBhvr>
                                      <p:to>
                                        <p:strVal val="visible"/>
                                      </p:to>
                                    </p:set>
                                  </p:childTnLst>
                                </p:cTn>
                              </p:par>
                            </p:childTnLst>
                          </p:cTn>
                        </p:par>
                      </p:childTnLst>
                    </p:cTn>
                  </p:par>
                  <p:par>
                    <p:cTn id="67" fill="hold" nodeType="clickPar">
                      <p:stCondLst>
                        <p:cond delay="indefinite"/>
                      </p:stCondLst>
                      <p:childTnLst>
                        <p:par>
                          <p:cTn id="68" fill="hold" nodeType="withGroup">
                            <p:stCondLst>
                              <p:cond delay="0"/>
                            </p:stCondLst>
                            <p:childTnLst>
                              <p:par>
                                <p:cTn id="69" presetID="1" presetClass="entr" presetSubtype="0" fill="hold" nodeType="clickEffect">
                                  <p:stCondLst>
                                    <p:cond delay="0"/>
                                  </p:stCondLst>
                                  <p:childTnLst>
                                    <p:set>
                                      <p:cBhvr>
                                        <p:cTn id="70" dur="1" fill="hold">
                                          <p:stCondLst>
                                            <p:cond delay="0"/>
                                          </p:stCondLst>
                                        </p:cTn>
                                        <p:tgtEl>
                                          <p:spTgt spid="36"/>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3" fill="hold" display="0">
                  <p:stCondLst>
                    <p:cond delay="indefinite"/>
                  </p:stCondLst>
                  <p:endCondLst>
                    <p:cond evt="onStopAudio" delay="0">
                      <p:tgtEl>
                        <p:sldTgt/>
                      </p:tgtEl>
                    </p:cond>
                  </p:endCondLst>
                </p:cTn>
                <p:tgtEl>
                  <p:spTgt spid="3"/>
                </p:tgtEl>
              </p:cMediaNode>
            </p:audio>
          </p:childTnLst>
        </p:cTn>
      </p:par>
    </p:tnLst>
    <p:bldLst>
      <p:bldP spid="24" grpId="0"/>
      <p:bldP spid="8" grpId="0"/>
      <p:bldP spid="2" grpId="0"/>
      <p:bldP spid="2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87450" y="836613"/>
            <a:ext cx="5808663" cy="54975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8" name="Tabelle 7"/>
          <p:cNvGraphicFramePr>
            <a:graphicFrameLocks noGrp="1"/>
          </p:cNvGraphicFramePr>
          <p:nvPr/>
        </p:nvGraphicFramePr>
        <p:xfrm>
          <a:off x="457200" y="2205038"/>
          <a:ext cx="730250" cy="4032251"/>
        </p:xfrm>
        <a:graphic>
          <a:graphicData uri="http://schemas.openxmlformats.org/drawingml/2006/table">
            <a:tbl>
              <a:tblPr firstRow="1" firstCol="1" bandRow="1"/>
              <a:tblGrid>
                <a:gridCol w="730250"/>
              </a:tblGrid>
              <a:tr h="432027">
                <a:tc>
                  <a:txBody>
                    <a:bodyPr/>
                    <a:lstStyle/>
                    <a:p>
                      <a:pPr algn="ctr">
                        <a:spcBef>
                          <a:spcPts val="300"/>
                        </a:spcBef>
                        <a:spcAft>
                          <a:spcPts val="300"/>
                        </a:spcAft>
                      </a:pPr>
                      <a:r>
                        <a:rPr lang="de-DE" sz="1200" dirty="0">
                          <a:effectLst/>
                          <a:latin typeface="Arial"/>
                          <a:ea typeface="Times New Roman"/>
                          <a:cs typeface="Times New Roman"/>
                        </a:rPr>
                        <a:t>A</a:t>
                      </a:r>
                    </a:p>
                  </a:txBody>
                  <a:tcPr marL="68520" marR="685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66"/>
                    </a:solidFill>
                  </a:tcPr>
                </a:tc>
              </a:tr>
              <a:tr h="432027">
                <a:tc>
                  <a:txBody>
                    <a:bodyPr/>
                    <a:lstStyle/>
                    <a:p>
                      <a:pPr algn="ctr">
                        <a:spcBef>
                          <a:spcPts val="300"/>
                        </a:spcBef>
                        <a:spcAft>
                          <a:spcPts val="300"/>
                        </a:spcAft>
                      </a:pPr>
                      <a:r>
                        <a:rPr lang="de-DE" sz="1200">
                          <a:effectLst/>
                          <a:latin typeface="Arial"/>
                          <a:ea typeface="Times New Roman"/>
                          <a:cs typeface="Times New Roman"/>
                        </a:rPr>
                        <a:t>B</a:t>
                      </a:r>
                    </a:p>
                  </a:txBody>
                  <a:tcPr marL="68520" marR="685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r>
              <a:tr h="360022">
                <a:tc>
                  <a:txBody>
                    <a:bodyPr/>
                    <a:lstStyle/>
                    <a:p>
                      <a:pPr algn="ctr">
                        <a:spcBef>
                          <a:spcPts val="300"/>
                        </a:spcBef>
                        <a:spcAft>
                          <a:spcPts val="300"/>
                        </a:spcAft>
                      </a:pPr>
                      <a:r>
                        <a:rPr lang="de-DE" sz="1200">
                          <a:effectLst/>
                          <a:latin typeface="Arial"/>
                          <a:ea typeface="Times New Roman"/>
                          <a:cs typeface="Times New Roman"/>
                        </a:rPr>
                        <a:t>C</a:t>
                      </a:r>
                    </a:p>
                  </a:txBody>
                  <a:tcPr marL="68520" marR="685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r>
              <a:tr h="432027">
                <a:tc>
                  <a:txBody>
                    <a:bodyPr/>
                    <a:lstStyle/>
                    <a:p>
                      <a:pPr algn="ctr">
                        <a:spcBef>
                          <a:spcPts val="300"/>
                        </a:spcBef>
                        <a:spcAft>
                          <a:spcPts val="300"/>
                        </a:spcAft>
                      </a:pPr>
                      <a:r>
                        <a:rPr lang="de-DE" sz="1200" baseline="0" dirty="0">
                          <a:solidFill>
                            <a:schemeClr val="bg1"/>
                          </a:solidFill>
                          <a:effectLst/>
                          <a:latin typeface="Arial"/>
                          <a:ea typeface="Times New Roman"/>
                          <a:cs typeface="Times New Roman"/>
                        </a:rPr>
                        <a:t>D</a:t>
                      </a:r>
                    </a:p>
                  </a:txBody>
                  <a:tcPr marL="68520" marR="685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r>
              <a:tr h="432027">
                <a:tc>
                  <a:txBody>
                    <a:bodyPr/>
                    <a:lstStyle/>
                    <a:p>
                      <a:pPr algn="ctr">
                        <a:spcBef>
                          <a:spcPts val="300"/>
                        </a:spcBef>
                        <a:spcAft>
                          <a:spcPts val="300"/>
                        </a:spcAft>
                      </a:pPr>
                      <a:r>
                        <a:rPr lang="de-DE" sz="1200" baseline="0" dirty="0">
                          <a:solidFill>
                            <a:schemeClr val="bg1"/>
                          </a:solidFill>
                          <a:effectLst/>
                          <a:latin typeface="Arial"/>
                          <a:ea typeface="Times New Roman"/>
                          <a:cs typeface="Times New Roman"/>
                        </a:rPr>
                        <a:t>E</a:t>
                      </a:r>
                    </a:p>
                  </a:txBody>
                  <a:tcPr marL="68520" marR="685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030A0"/>
                    </a:solidFill>
                  </a:tcPr>
                </a:tc>
              </a:tr>
              <a:tr h="504031">
                <a:tc>
                  <a:txBody>
                    <a:bodyPr/>
                    <a:lstStyle/>
                    <a:p>
                      <a:pPr algn="ctr">
                        <a:spcBef>
                          <a:spcPts val="300"/>
                        </a:spcBef>
                        <a:spcAft>
                          <a:spcPts val="300"/>
                        </a:spcAft>
                      </a:pPr>
                      <a:r>
                        <a:rPr lang="de-DE" sz="1200" baseline="0" dirty="0">
                          <a:solidFill>
                            <a:schemeClr val="bg1"/>
                          </a:solidFill>
                          <a:effectLst/>
                          <a:latin typeface="Arial"/>
                          <a:ea typeface="Times New Roman"/>
                          <a:cs typeface="Times New Roman"/>
                        </a:rPr>
                        <a:t>F</a:t>
                      </a:r>
                    </a:p>
                  </a:txBody>
                  <a:tcPr marL="68520" marR="685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48DD4"/>
                    </a:solidFill>
                  </a:tcPr>
                </a:tc>
              </a:tr>
              <a:tr h="720045">
                <a:tc>
                  <a:txBody>
                    <a:bodyPr/>
                    <a:lstStyle/>
                    <a:p>
                      <a:pPr algn="ctr">
                        <a:spcBef>
                          <a:spcPts val="300"/>
                        </a:spcBef>
                        <a:spcAft>
                          <a:spcPts val="300"/>
                        </a:spcAft>
                      </a:pPr>
                      <a:r>
                        <a:rPr lang="de-DE" sz="1200" baseline="0" dirty="0">
                          <a:solidFill>
                            <a:schemeClr val="bg1"/>
                          </a:solidFill>
                          <a:effectLst/>
                          <a:latin typeface="Arial"/>
                          <a:ea typeface="Times New Roman"/>
                          <a:cs typeface="Times New Roman"/>
                        </a:rPr>
                        <a:t>G</a:t>
                      </a:r>
                    </a:p>
                  </a:txBody>
                  <a:tcPr marL="68520" marR="685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6666"/>
                    </a:solidFill>
                  </a:tcPr>
                </a:tc>
              </a:tr>
              <a:tr h="720045">
                <a:tc>
                  <a:txBody>
                    <a:bodyPr/>
                    <a:lstStyle/>
                    <a:p>
                      <a:pPr algn="ctr">
                        <a:spcBef>
                          <a:spcPts val="300"/>
                        </a:spcBef>
                        <a:spcAft>
                          <a:spcPts val="300"/>
                        </a:spcAft>
                      </a:pPr>
                      <a:r>
                        <a:rPr lang="de-DE" sz="1200" baseline="0" dirty="0">
                          <a:solidFill>
                            <a:schemeClr val="bg1"/>
                          </a:solidFill>
                          <a:effectLst/>
                          <a:latin typeface="Arial"/>
                          <a:ea typeface="Times New Roman"/>
                          <a:cs typeface="Times New Roman"/>
                        </a:rPr>
                        <a:t>H</a:t>
                      </a:r>
                    </a:p>
                  </a:txBody>
                  <a:tcPr marL="68520" marR="685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6600"/>
                    </a:solidFill>
                  </a:tcPr>
                </a:tc>
              </a:tr>
            </a:tbl>
          </a:graphicData>
        </a:graphic>
      </p:graphicFrame>
      <p:sp>
        <p:nvSpPr>
          <p:cNvPr id="9" name="Textfeld 8"/>
          <p:cNvSpPr txBox="1">
            <a:spLocks noChangeArrowheads="1"/>
          </p:cNvSpPr>
          <p:nvPr/>
        </p:nvSpPr>
        <p:spPr bwMode="auto">
          <a:xfrm>
            <a:off x="7337425" y="4005263"/>
            <a:ext cx="11398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buFont typeface="Arial" charset="0"/>
              <a:buChar char="•"/>
              <a:defRPr sz="1600" b="1">
                <a:solidFill>
                  <a:srgbClr val="3B3735"/>
                </a:solidFill>
                <a:latin typeface="Calibri" pitchFamily="34" charset="0"/>
              </a:defRPr>
            </a:lvl1pPr>
            <a:lvl2pPr marL="742950" indent="-285750" eaLnBrk="0" hangingPunct="0">
              <a:buFont typeface="Arial" charset="0"/>
              <a:buChar char="•"/>
              <a:defRPr sz="1400">
                <a:solidFill>
                  <a:srgbClr val="3B3735"/>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buFontTx/>
              <a:buNone/>
              <a:defRPr/>
            </a:pPr>
            <a:r>
              <a:rPr lang="de-DE" altLang="de-DE" sz="1800" dirty="0" smtClean="0">
                <a:solidFill>
                  <a:schemeClr val="accent6">
                    <a:lumMod val="50000"/>
                  </a:schemeClr>
                </a:solidFill>
                <a:cs typeface="Arial" charset="0"/>
              </a:rPr>
              <a:t>Standards</a:t>
            </a:r>
          </a:p>
        </p:txBody>
      </p:sp>
      <p:sp>
        <p:nvSpPr>
          <p:cNvPr id="10" name="Textfeld 9"/>
          <p:cNvSpPr txBox="1">
            <a:spLocks noChangeArrowheads="1"/>
          </p:cNvSpPr>
          <p:nvPr/>
        </p:nvSpPr>
        <p:spPr bwMode="auto">
          <a:xfrm>
            <a:off x="7342188" y="1412875"/>
            <a:ext cx="14065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Font typeface="Arial" panose="020B0604020202020204" pitchFamily="34" charset="0"/>
              <a:buChar char="•"/>
              <a:defRPr sz="1600" b="1">
                <a:solidFill>
                  <a:srgbClr val="3B3735"/>
                </a:solidFill>
                <a:latin typeface="Calibri" panose="020F0502020204030204" pitchFamily="34" charset="0"/>
              </a:defRPr>
            </a:lvl1pPr>
            <a:lvl2pPr marL="742950" indent="-285750">
              <a:buFont typeface="Arial" panose="020B0604020202020204" pitchFamily="34" charset="0"/>
              <a:buChar char="•"/>
              <a:defRPr sz="1400">
                <a:solidFill>
                  <a:srgbClr val="3B3735"/>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buFontTx/>
              <a:buNone/>
            </a:pPr>
            <a:r>
              <a:rPr lang="de-DE" altLang="de-DE" sz="1800" b="0">
                <a:solidFill>
                  <a:schemeClr val="tx1"/>
                </a:solidFill>
              </a:rPr>
              <a:t>Kompetenz-bereich</a:t>
            </a:r>
          </a:p>
        </p:txBody>
      </p:sp>
      <p:sp>
        <p:nvSpPr>
          <p:cNvPr id="11" name="Geschweifte Klammer rechts 10"/>
          <p:cNvSpPr/>
          <p:nvPr/>
        </p:nvSpPr>
        <p:spPr>
          <a:xfrm>
            <a:off x="7092950" y="1196975"/>
            <a:ext cx="142875" cy="792163"/>
          </a:xfrm>
          <a:prstGeom prst="rightBrace">
            <a:avLst/>
          </a:prstGeom>
        </p:spPr>
        <p:style>
          <a:lnRef idx="3">
            <a:schemeClr val="accent1"/>
          </a:lnRef>
          <a:fillRef idx="0">
            <a:schemeClr val="accent1"/>
          </a:fillRef>
          <a:effectRef idx="2">
            <a:schemeClr val="accent1"/>
          </a:effectRef>
          <a:fontRef idx="minor">
            <a:schemeClr val="tx1"/>
          </a:fontRef>
        </p:style>
        <p:txBody>
          <a:bodyPr anchor="ctr"/>
          <a:lstStyle/>
          <a:p>
            <a:pPr algn="ctr" eaLnBrk="1" hangingPunct="1">
              <a:defRPr/>
            </a:pPr>
            <a:endParaRPr lang="de-DE"/>
          </a:p>
        </p:txBody>
      </p:sp>
      <p:sp>
        <p:nvSpPr>
          <p:cNvPr id="14" name="Geschweifte Klammer rechts 13"/>
          <p:cNvSpPr/>
          <p:nvPr/>
        </p:nvSpPr>
        <p:spPr>
          <a:xfrm>
            <a:off x="7092950" y="2205038"/>
            <a:ext cx="142875" cy="4032250"/>
          </a:xfrm>
          <a:prstGeom prst="rightBrace">
            <a:avLst/>
          </a:prstGeom>
        </p:spPr>
        <p:style>
          <a:lnRef idx="3">
            <a:schemeClr val="accent1"/>
          </a:lnRef>
          <a:fillRef idx="0">
            <a:schemeClr val="accent1"/>
          </a:fillRef>
          <a:effectRef idx="2">
            <a:schemeClr val="accent1"/>
          </a:effectRef>
          <a:fontRef idx="minor">
            <a:schemeClr val="tx1"/>
          </a:fontRef>
        </p:style>
        <p:txBody>
          <a:bodyPr anchor="ctr"/>
          <a:lstStyle/>
          <a:p>
            <a:pPr algn="ctr" eaLnBrk="1" hangingPunct="1">
              <a:defRPr/>
            </a:pPr>
            <a:endParaRPr lang="de-DE"/>
          </a:p>
        </p:txBody>
      </p:sp>
      <p:sp>
        <p:nvSpPr>
          <p:cNvPr id="12" name="Textfeld 11"/>
          <p:cNvSpPr txBox="1">
            <a:spLocks noChangeArrowheads="1"/>
          </p:cNvSpPr>
          <p:nvPr/>
        </p:nvSpPr>
        <p:spPr bwMode="auto">
          <a:xfrm>
            <a:off x="7337425" y="4287838"/>
            <a:ext cx="14224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Font typeface="Arial" panose="020B0604020202020204" pitchFamily="34" charset="0"/>
              <a:buChar char="•"/>
              <a:defRPr sz="1600" b="1">
                <a:solidFill>
                  <a:srgbClr val="3B3735"/>
                </a:solidFill>
                <a:latin typeface="Calibri" panose="020F0502020204030204" pitchFamily="34" charset="0"/>
              </a:defRPr>
            </a:lvl1pPr>
            <a:lvl2pPr marL="742950" indent="-285750">
              <a:buFont typeface="Arial" panose="020B0604020202020204" pitchFamily="34" charset="0"/>
              <a:buChar char="•"/>
              <a:defRPr sz="1400">
                <a:solidFill>
                  <a:srgbClr val="3B3735"/>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buFontTx/>
              <a:buNone/>
            </a:pPr>
            <a:r>
              <a:rPr lang="de-DE" altLang="de-DE" b="0">
                <a:solidFill>
                  <a:schemeClr val="tx1"/>
                </a:solidFill>
              </a:rPr>
              <a:t>beschreiben die Ausprägung von Kompetenzen</a:t>
            </a:r>
            <a:endParaRPr lang="de-DE" altLang="de-DE">
              <a:solidFill>
                <a:srgbClr val="FF0000"/>
              </a:solidFill>
            </a:endParaRPr>
          </a:p>
        </p:txBody>
      </p:sp>
      <p:sp>
        <p:nvSpPr>
          <p:cNvPr id="30748" name="Titel 2"/>
          <p:cNvSpPr txBox="1">
            <a:spLocks/>
          </p:cNvSpPr>
          <p:nvPr/>
        </p:nvSpPr>
        <p:spPr bwMode="auto">
          <a:xfrm>
            <a:off x="250825" y="115888"/>
            <a:ext cx="5905500"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457200">
              <a:buFont typeface="Arial" panose="020B0604020202020204" pitchFamily="34" charset="0"/>
              <a:buChar char="•"/>
              <a:defRPr sz="1600" b="1">
                <a:solidFill>
                  <a:srgbClr val="3B3735"/>
                </a:solidFill>
                <a:latin typeface="Calibri" panose="020F0502020204030204" pitchFamily="34" charset="0"/>
              </a:defRPr>
            </a:lvl1pPr>
            <a:lvl2pPr marL="361950" indent="-180975" defTabSz="457200">
              <a:buFont typeface="Arial" panose="020B0604020202020204" pitchFamily="34" charset="0"/>
              <a:buChar char="•"/>
              <a:defRPr sz="1400">
                <a:solidFill>
                  <a:srgbClr val="3B3735"/>
                </a:solidFill>
                <a:latin typeface="Calibri" panose="020F0502020204030204" pitchFamily="34" charset="0"/>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buFontTx/>
              <a:buNone/>
            </a:pPr>
            <a:r>
              <a:rPr lang="de-DE" altLang="de-DE" sz="1800">
                <a:solidFill>
                  <a:srgbClr val="E2002D"/>
                </a:solidFill>
              </a:rPr>
              <a:t>Beschreibung von Anforderungen im neuen RLP </a:t>
            </a:r>
            <a:br>
              <a:rPr lang="de-DE" altLang="de-DE" sz="1800">
                <a:solidFill>
                  <a:srgbClr val="E2002D"/>
                </a:solidFill>
              </a:rPr>
            </a:br>
            <a:r>
              <a:rPr lang="de-DE" altLang="de-DE" sz="1800">
                <a:solidFill>
                  <a:srgbClr val="E2002D"/>
                </a:solidFill>
              </a:rPr>
              <a:t>Ein Beispiel aus dem Fachteil Deutsch</a:t>
            </a:r>
          </a:p>
        </p:txBody>
      </p:sp>
      <p:sp>
        <p:nvSpPr>
          <p:cNvPr id="13" name="Textfeld 12"/>
          <p:cNvSpPr txBox="1">
            <a:spLocks noChangeArrowheads="1"/>
          </p:cNvSpPr>
          <p:nvPr/>
        </p:nvSpPr>
        <p:spPr bwMode="auto">
          <a:xfrm>
            <a:off x="7334250" y="5519738"/>
            <a:ext cx="180975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buFont typeface="Arial" charset="0"/>
              <a:buChar char="•"/>
              <a:defRPr sz="1600" b="1">
                <a:solidFill>
                  <a:srgbClr val="3B3735"/>
                </a:solidFill>
                <a:latin typeface="Calibri" pitchFamily="34" charset="0"/>
              </a:defRPr>
            </a:lvl1pPr>
            <a:lvl2pPr marL="742950" indent="-285750" eaLnBrk="0" hangingPunct="0">
              <a:buFont typeface="Arial" charset="0"/>
              <a:buChar char="•"/>
              <a:defRPr sz="1400">
                <a:solidFill>
                  <a:srgbClr val="3B3735"/>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buFontTx/>
              <a:buNone/>
              <a:defRPr/>
            </a:pPr>
            <a:r>
              <a:rPr lang="de-DE" altLang="de-DE" sz="1800" dirty="0" smtClean="0">
                <a:solidFill>
                  <a:schemeClr val="accent6">
                    <a:lumMod val="50000"/>
                  </a:schemeClr>
                </a:solidFill>
                <a:cs typeface="Arial" charset="0"/>
              </a:rPr>
              <a:t>D.h.: Sie beschreiben</a:t>
            </a:r>
          </a:p>
          <a:p>
            <a:pPr eaLnBrk="1" hangingPunct="1">
              <a:buFontTx/>
              <a:buNone/>
              <a:defRPr/>
            </a:pPr>
            <a:r>
              <a:rPr lang="de-DE" altLang="de-DE" sz="1800" dirty="0" smtClean="0">
                <a:solidFill>
                  <a:schemeClr val="accent6">
                    <a:lumMod val="50000"/>
                  </a:schemeClr>
                </a:solidFill>
                <a:cs typeface="Arial" charset="0"/>
              </a:rPr>
              <a:t>Anforderungen</a:t>
            </a:r>
          </a:p>
        </p:txBody>
      </p:sp>
      <p:sp>
        <p:nvSpPr>
          <p:cNvPr id="15" name="Datumsplatzhalter 4"/>
          <p:cNvSpPr>
            <a:spLocks noGrp="1"/>
          </p:cNvSpPr>
          <p:nvPr>
            <p:ph type="dt" sz="quarter" idx="14"/>
          </p:nvPr>
        </p:nvSpPr>
        <p:spPr>
          <a:xfrm>
            <a:off x="7416800" y="6557963"/>
            <a:ext cx="755650" cy="187325"/>
          </a:xfrm>
        </p:spPr>
        <p:txBody>
          <a:bodyPr/>
          <a:lstStyle/>
          <a:p>
            <a:pPr>
              <a:defRPr/>
            </a:pPr>
            <a:fld id="{F8025CFB-1F68-4D29-82FF-FC695EC98EA6}" type="datetime1">
              <a:rPr lang="de-DE">
                <a:solidFill>
                  <a:schemeClr val="tx1"/>
                </a:solidFill>
              </a:rPr>
              <a:pPr>
                <a:defRPr/>
              </a:pPr>
              <a:t>25.03.2015</a:t>
            </a:fld>
            <a:endParaRPr lang="de-DE" dirty="0">
              <a:solidFill>
                <a:schemeClr val="tx1"/>
              </a:solidFill>
            </a:endParaRPr>
          </a:p>
        </p:txBody>
      </p:sp>
      <p:sp>
        <p:nvSpPr>
          <p:cNvPr id="30751" name="Foliennummernplatzhalter 6"/>
          <p:cNvSpPr>
            <a:spLocks noGrp="1"/>
          </p:cNvSpPr>
          <p:nvPr>
            <p:ph type="sldNum" sz="quarter" idx="16"/>
          </p:nvPr>
        </p:nvSpPr>
        <p:spPr bwMode="auto">
          <a:xfrm>
            <a:off x="8343900" y="6557963"/>
            <a:ext cx="598488" cy="1873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buFont typeface="Arial" panose="020B0604020202020204" pitchFamily="34" charset="0"/>
              <a:buChar char="•"/>
              <a:defRPr sz="1600" b="1">
                <a:solidFill>
                  <a:srgbClr val="3B3735"/>
                </a:solidFill>
                <a:latin typeface="Calibri" panose="020F0502020204030204" pitchFamily="34" charset="0"/>
              </a:defRPr>
            </a:lvl1pPr>
            <a:lvl2pPr marL="742950" indent="-285750">
              <a:buFont typeface="Arial" panose="020B0604020202020204" pitchFamily="34" charset="0"/>
              <a:buChar char="•"/>
              <a:defRPr sz="1400">
                <a:solidFill>
                  <a:srgbClr val="3B3735"/>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buFontTx/>
              <a:buNone/>
            </a:pPr>
            <a:r>
              <a:rPr lang="de-DE" altLang="de-DE" sz="900" b="0">
                <a:solidFill>
                  <a:srgbClr val="898989"/>
                </a:solidFill>
              </a:rPr>
              <a:t> </a:t>
            </a:r>
            <a:r>
              <a:rPr lang="de-DE" altLang="de-DE" sz="900" b="0">
                <a:solidFill>
                  <a:schemeClr val="tx1"/>
                </a:solidFill>
              </a:rPr>
              <a:t>Seite </a:t>
            </a:r>
            <a:fld id="{35F6BBB1-C322-46E9-9118-71A77EED5D04}" type="slidenum">
              <a:rPr lang="de-DE" altLang="de-DE" sz="900" b="0">
                <a:solidFill>
                  <a:schemeClr val="tx1"/>
                </a:solidFill>
              </a:rPr>
              <a:pPr>
                <a:buFontTx/>
                <a:buNone/>
              </a:pPr>
              <a:t>8</a:t>
            </a:fld>
            <a:endParaRPr lang="de-DE" altLang="de-DE" sz="900" b="0">
              <a:solidFill>
                <a:schemeClr val="tx1"/>
              </a:solidFill>
            </a:endParaRPr>
          </a:p>
        </p:txBody>
      </p:sp>
      <p:sp>
        <p:nvSpPr>
          <p:cNvPr id="17" name="Fußzeilenplatzhalter 5"/>
          <p:cNvSpPr>
            <a:spLocks noGrp="1"/>
          </p:cNvSpPr>
          <p:nvPr>
            <p:ph type="ftr" sz="quarter" idx="15"/>
          </p:nvPr>
        </p:nvSpPr>
        <p:spPr>
          <a:xfrm>
            <a:off x="430213" y="6557963"/>
            <a:ext cx="6986587" cy="187325"/>
          </a:xfrm>
        </p:spPr>
        <p:txBody>
          <a:bodyPr/>
          <a:lstStyle/>
          <a:p>
            <a:pPr>
              <a:defRPr/>
            </a:pPr>
            <a:r>
              <a:rPr lang="de-DE" dirty="0">
                <a:solidFill>
                  <a:schemeClr val="tx1"/>
                </a:solidFill>
              </a:rPr>
              <a:t>Senatsverwaltung für Bildung, Jugend und Wissenschaft, Birgit Kölle,  II B 2</a:t>
            </a:r>
          </a:p>
        </p:txBody>
      </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18500" y="6032500"/>
            <a:ext cx="609600" cy="609600"/>
          </a:xfrm>
          <a:prstGeom prst="rect">
            <a:avLst/>
          </a:prstGeom>
        </p:spPr>
      </p:pic>
    </p:spTree>
    <p:custDataLst>
      <p:tags r:id="rId1"/>
    </p:custDataLst>
  </p:cSld>
  <p:clrMapOvr>
    <a:masterClrMapping/>
  </p:clrMapOvr>
  <p:transition spd="slow" advTm="5493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9" fill="hold" display="0">
                  <p:stCondLst>
                    <p:cond delay="indefinite"/>
                  </p:stCondLst>
                  <p:endCondLst>
                    <p:cond evt="onStopAudio" delay="0">
                      <p:tgtEl>
                        <p:sldTgt/>
                      </p:tgtEl>
                    </p:cond>
                  </p:endCondLst>
                </p:cTn>
                <p:tgtEl>
                  <p:spTgt spid="3"/>
                </p:tgtEl>
              </p:cMediaNode>
            </p:audio>
          </p:childTnLst>
        </p:cTn>
      </p:par>
    </p:tnLst>
    <p:bldLst>
      <p:bldP spid="9" grpId="0"/>
      <p:bldP spid="10" grpId="0"/>
      <p:bldP spid="11" grpId="0" animBg="1"/>
      <p:bldP spid="14" grpId="0" animBg="1"/>
      <p:bldP spid="12" grpId="0"/>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87450" y="836613"/>
            <a:ext cx="5808663" cy="54975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hteck 7"/>
          <p:cNvSpPr>
            <a:spLocks/>
          </p:cNvSpPr>
          <p:nvPr/>
        </p:nvSpPr>
        <p:spPr>
          <a:xfrm rot="5400000">
            <a:off x="-250031" y="3474244"/>
            <a:ext cx="2665412" cy="222250"/>
          </a:xfrm>
          <a:prstGeom prst="rect">
            <a:avLst/>
          </a:prstGeom>
          <a:gradFill>
            <a:gsLst>
              <a:gs pos="0">
                <a:srgbClr val="F9EE0F"/>
              </a:gs>
              <a:gs pos="62000">
                <a:srgbClr val="7030A0"/>
              </a:gs>
              <a:gs pos="49000">
                <a:srgbClr val="FF0000"/>
              </a:gs>
              <a:gs pos="58000">
                <a:srgbClr val="FF0000"/>
              </a:gs>
              <a:gs pos="43000">
                <a:srgbClr val="EEAF12"/>
              </a:gs>
              <a:gs pos="34000">
                <a:srgbClr val="EEAF12"/>
              </a:gs>
              <a:gs pos="27000">
                <a:srgbClr val="FFFF00"/>
              </a:gs>
              <a:gs pos="82000">
                <a:schemeClr val="tx2">
                  <a:lumMod val="60000"/>
                  <a:lumOff val="40000"/>
                </a:schemeClr>
              </a:gs>
              <a:gs pos="76000">
                <a:srgbClr val="7030A0"/>
              </a:gs>
            </a:gsLst>
            <a:lin ang="0" scaled="1"/>
          </a:gradFill>
          <a:ln w="3175">
            <a:noFill/>
          </a:ln>
        </p:spPr>
        <p:style>
          <a:lnRef idx="2">
            <a:schemeClr val="accent6"/>
          </a:lnRef>
          <a:fillRef idx="1">
            <a:schemeClr val="lt1"/>
          </a:fillRef>
          <a:effectRef idx="0">
            <a:schemeClr val="accent6"/>
          </a:effectRef>
          <a:fontRef idx="minor">
            <a:schemeClr val="dk1"/>
          </a:fontRef>
        </p:style>
        <p:txBody>
          <a:bodyPr anchor="ctr"/>
          <a:lstStyle/>
          <a:p>
            <a:pPr algn="ctr" eaLnBrk="1" hangingPunct="1">
              <a:spcAft>
                <a:spcPts val="0"/>
              </a:spcAft>
              <a:defRPr/>
            </a:pPr>
            <a:r>
              <a:rPr lang="de-DE" sz="1100">
                <a:latin typeface="Arial"/>
                <a:ea typeface="Times New Roman"/>
                <a:cs typeface="Times New Roman"/>
              </a:rPr>
              <a:t> </a:t>
            </a:r>
          </a:p>
        </p:txBody>
      </p:sp>
      <p:sp>
        <p:nvSpPr>
          <p:cNvPr id="9" name="Rechteck 8"/>
          <p:cNvSpPr>
            <a:spLocks/>
          </p:cNvSpPr>
          <p:nvPr/>
        </p:nvSpPr>
        <p:spPr>
          <a:xfrm rot="5400000">
            <a:off x="359568" y="5409407"/>
            <a:ext cx="1446213" cy="222250"/>
          </a:xfrm>
          <a:prstGeom prst="rect">
            <a:avLst/>
          </a:prstGeom>
          <a:gradFill>
            <a:gsLst>
              <a:gs pos="98750">
                <a:srgbClr val="008000"/>
              </a:gs>
              <a:gs pos="51000">
                <a:srgbClr val="008000"/>
              </a:gs>
              <a:gs pos="44000">
                <a:srgbClr val="006666"/>
              </a:gs>
              <a:gs pos="11000">
                <a:srgbClr val="006666"/>
              </a:gs>
              <a:gs pos="0">
                <a:schemeClr val="tx2">
                  <a:lumMod val="60000"/>
                  <a:lumOff val="40000"/>
                </a:schemeClr>
              </a:gs>
              <a:gs pos="0">
                <a:schemeClr val="tx2">
                  <a:lumMod val="60000"/>
                  <a:lumOff val="40000"/>
                </a:schemeClr>
              </a:gs>
            </a:gsLst>
            <a:lin ang="0" scaled="1"/>
          </a:gradFill>
          <a:ln w="3175">
            <a:noFill/>
          </a:ln>
        </p:spPr>
        <p:style>
          <a:lnRef idx="2">
            <a:schemeClr val="accent6"/>
          </a:lnRef>
          <a:fillRef idx="1">
            <a:schemeClr val="lt1"/>
          </a:fillRef>
          <a:effectRef idx="0">
            <a:schemeClr val="accent6"/>
          </a:effectRef>
          <a:fontRef idx="minor">
            <a:schemeClr val="dk1"/>
          </a:fontRef>
        </p:style>
        <p:txBody>
          <a:bodyPr anchor="ctr"/>
          <a:lstStyle/>
          <a:p>
            <a:pPr algn="ctr" eaLnBrk="1" hangingPunct="1">
              <a:spcAft>
                <a:spcPts val="0"/>
              </a:spcAft>
              <a:defRPr/>
            </a:pPr>
            <a:r>
              <a:rPr lang="de-DE" sz="1100">
                <a:latin typeface="Arial"/>
                <a:ea typeface="Times New Roman"/>
                <a:cs typeface="Times New Roman"/>
              </a:rPr>
              <a:t> </a:t>
            </a:r>
          </a:p>
        </p:txBody>
      </p:sp>
      <p:sp>
        <p:nvSpPr>
          <p:cNvPr id="2" name="Rechteck 1"/>
          <p:cNvSpPr/>
          <p:nvPr/>
        </p:nvSpPr>
        <p:spPr>
          <a:xfrm>
            <a:off x="971550" y="2252663"/>
            <a:ext cx="222250" cy="384175"/>
          </a:xfrm>
          <a:prstGeom prst="rect">
            <a:avLst/>
          </a:prstGeom>
          <a:solidFill>
            <a:schemeClr val="bg1">
              <a:alpha val="53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de-DE"/>
          </a:p>
        </p:txBody>
      </p:sp>
      <p:cxnSp>
        <p:nvCxnSpPr>
          <p:cNvPr id="10" name="Gerade Verbindung mit Pfeil 9"/>
          <p:cNvCxnSpPr/>
          <p:nvPr/>
        </p:nvCxnSpPr>
        <p:spPr>
          <a:xfrm>
            <a:off x="539750" y="2252663"/>
            <a:ext cx="0" cy="399097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1" name="Textfeld 10"/>
          <p:cNvSpPr txBox="1"/>
          <p:nvPr/>
        </p:nvSpPr>
        <p:spPr>
          <a:xfrm rot="16200000">
            <a:off x="-1362074" y="3686175"/>
            <a:ext cx="3452812" cy="369887"/>
          </a:xfrm>
          <a:prstGeom prst="rect">
            <a:avLst/>
          </a:prstGeom>
          <a:noFill/>
        </p:spPr>
        <p:txBody>
          <a:bodyPr wrap="none">
            <a:spAutoFit/>
          </a:bodyPr>
          <a:lstStyle/>
          <a:p>
            <a:pPr eaLnBrk="1" hangingPunct="1">
              <a:defRPr/>
            </a:pPr>
            <a:r>
              <a:rPr lang="de-DE" b="1" dirty="0">
                <a:solidFill>
                  <a:srgbClr val="E2002D"/>
                </a:solidFill>
                <a:latin typeface="+mj-lt"/>
                <a:ea typeface="+mj-ea"/>
                <a:cs typeface="+mj-cs"/>
              </a:rPr>
              <a:t>Lernfortschritt  </a:t>
            </a:r>
            <a:r>
              <a:rPr lang="de-DE" b="1" dirty="0">
                <a:solidFill>
                  <a:srgbClr val="E2002D"/>
                </a:solidFill>
                <a:cs typeface="Arial" charset="0"/>
              </a:rPr>
              <a:t>über 10 Schuljahre</a:t>
            </a:r>
            <a:endParaRPr lang="de-DE" b="1" dirty="0">
              <a:solidFill>
                <a:srgbClr val="E2002D"/>
              </a:solidFill>
              <a:latin typeface="+mj-lt"/>
              <a:ea typeface="+mj-ea"/>
              <a:cs typeface="+mj-cs"/>
            </a:endParaRPr>
          </a:p>
        </p:txBody>
      </p:sp>
      <p:pic>
        <p:nvPicPr>
          <p:cNvPr id="24578" name="Picture 2"/>
          <p:cNvPicPr>
            <a:picLocks noChangeAspect="1" noChangeArrowheads="1"/>
          </p:cNvPicPr>
          <p:nvPr/>
        </p:nvPicPr>
        <p:blipFill>
          <a:blip r:embed="rId6"/>
          <a:srcRect/>
          <a:stretch>
            <a:fillRect/>
          </a:stretch>
        </p:blipFill>
        <p:spPr bwMode="auto">
          <a:xfrm>
            <a:off x="3132138" y="1485900"/>
            <a:ext cx="4448175" cy="638175"/>
          </a:xfrm>
          <a:prstGeom prst="rect">
            <a:avLst/>
          </a:prstGeom>
          <a:noFill/>
          <a:ln w="19050">
            <a:solidFill>
              <a:schemeClr val="accent3"/>
            </a:solidFill>
            <a:miter lim="800000"/>
            <a:headEnd/>
            <a:tailEnd/>
          </a:ln>
          <a:extLst>
            <a:ext uri="{909E8E84-426E-40DD-AFC4-6F175D3DCCD1}">
              <a14:hiddenFill xmlns:a14="http://schemas.microsoft.com/office/drawing/2010/main">
                <a:solidFill>
                  <a:schemeClr val="accent1"/>
                </a:solidFill>
              </a14:hiddenFill>
            </a:ext>
          </a:extLst>
        </p:spPr>
      </p:pic>
      <p:pic>
        <p:nvPicPr>
          <p:cNvPr id="24579" name="Picture 3"/>
          <p:cNvPicPr>
            <a:picLocks noChangeAspect="1" noChangeArrowheads="1"/>
          </p:cNvPicPr>
          <p:nvPr/>
        </p:nvPicPr>
        <p:blipFill>
          <a:blip r:embed="rId7"/>
          <a:srcRect/>
          <a:stretch>
            <a:fillRect/>
          </a:stretch>
        </p:blipFill>
        <p:spPr bwMode="auto">
          <a:xfrm>
            <a:off x="3127375" y="2278063"/>
            <a:ext cx="5067300" cy="647700"/>
          </a:xfrm>
          <a:prstGeom prst="rect">
            <a:avLst/>
          </a:prstGeom>
          <a:noFill/>
          <a:ln w="19050">
            <a:solidFill>
              <a:schemeClr val="accent3"/>
            </a:solidFill>
            <a:miter lim="800000"/>
            <a:headEnd/>
            <a:tailEnd/>
          </a:ln>
          <a:extLst>
            <a:ext uri="{909E8E84-426E-40DD-AFC4-6F175D3DCCD1}">
              <a14:hiddenFill xmlns:a14="http://schemas.microsoft.com/office/drawing/2010/main">
                <a:solidFill>
                  <a:schemeClr val="accent1"/>
                </a:solidFill>
              </a14:hiddenFill>
            </a:ext>
          </a:extLst>
        </p:spPr>
      </p:pic>
      <p:pic>
        <p:nvPicPr>
          <p:cNvPr id="24580" name="Picture 4"/>
          <p:cNvPicPr>
            <a:picLocks noChangeAspect="1" noChangeArrowheads="1"/>
          </p:cNvPicPr>
          <p:nvPr/>
        </p:nvPicPr>
        <p:blipFill>
          <a:blip r:embed="rId8"/>
          <a:srcRect/>
          <a:stretch>
            <a:fillRect/>
          </a:stretch>
        </p:blipFill>
        <p:spPr bwMode="auto">
          <a:xfrm>
            <a:off x="3132138" y="2925763"/>
            <a:ext cx="4829175" cy="714375"/>
          </a:xfrm>
          <a:prstGeom prst="rect">
            <a:avLst/>
          </a:prstGeom>
          <a:noFill/>
          <a:ln w="19050">
            <a:solidFill>
              <a:schemeClr val="accent3"/>
            </a:solidFill>
            <a:miter lim="800000"/>
            <a:headEnd/>
            <a:tailEnd/>
          </a:ln>
          <a:extLst>
            <a:ext uri="{909E8E84-426E-40DD-AFC4-6F175D3DCCD1}">
              <a14:hiddenFill xmlns:a14="http://schemas.microsoft.com/office/drawing/2010/main">
                <a:solidFill>
                  <a:schemeClr val="accent1"/>
                </a:solidFill>
              </a14:hiddenFill>
            </a:ext>
          </a:extLst>
        </p:spPr>
      </p:pic>
      <p:pic>
        <p:nvPicPr>
          <p:cNvPr id="24581" name="Picture 5"/>
          <p:cNvPicPr>
            <a:picLocks noChangeAspect="1" noChangeArrowheads="1"/>
          </p:cNvPicPr>
          <p:nvPr/>
        </p:nvPicPr>
        <p:blipFill>
          <a:blip r:embed="rId9"/>
          <a:srcRect/>
          <a:stretch>
            <a:fillRect/>
          </a:stretch>
        </p:blipFill>
        <p:spPr bwMode="auto">
          <a:xfrm>
            <a:off x="3130550" y="3471863"/>
            <a:ext cx="4781550" cy="762000"/>
          </a:xfrm>
          <a:prstGeom prst="rect">
            <a:avLst/>
          </a:prstGeom>
          <a:noFill/>
          <a:ln w="19050">
            <a:solidFill>
              <a:schemeClr val="accent3"/>
            </a:solidFill>
            <a:miter lim="800000"/>
            <a:headEnd/>
            <a:tailEnd/>
          </a:ln>
          <a:extLst>
            <a:ext uri="{909E8E84-426E-40DD-AFC4-6F175D3DCCD1}">
              <a14:hiddenFill xmlns:a14="http://schemas.microsoft.com/office/drawing/2010/main">
                <a:solidFill>
                  <a:schemeClr val="accent1"/>
                </a:solidFill>
              </a14:hiddenFill>
            </a:ext>
          </a:extLst>
        </p:spPr>
      </p:pic>
      <p:pic>
        <p:nvPicPr>
          <p:cNvPr id="24582" name="Picture 6"/>
          <p:cNvPicPr>
            <a:picLocks noChangeAspect="1" noChangeArrowheads="1"/>
          </p:cNvPicPr>
          <p:nvPr/>
        </p:nvPicPr>
        <p:blipFill>
          <a:blip r:embed="rId10"/>
          <a:srcRect/>
          <a:stretch>
            <a:fillRect/>
          </a:stretch>
        </p:blipFill>
        <p:spPr bwMode="auto">
          <a:xfrm>
            <a:off x="3122613" y="3933825"/>
            <a:ext cx="4219575" cy="752475"/>
          </a:xfrm>
          <a:prstGeom prst="rect">
            <a:avLst/>
          </a:prstGeom>
          <a:noFill/>
          <a:ln w="19050">
            <a:solidFill>
              <a:schemeClr val="accent3"/>
            </a:solidFill>
            <a:miter lim="800000"/>
            <a:headEnd/>
            <a:tailEnd/>
          </a:ln>
          <a:extLst>
            <a:ext uri="{909E8E84-426E-40DD-AFC4-6F175D3DCCD1}">
              <a14:hiddenFill xmlns:a14="http://schemas.microsoft.com/office/drawing/2010/main">
                <a:solidFill>
                  <a:schemeClr val="accent1"/>
                </a:solidFill>
              </a14:hiddenFill>
            </a:ext>
          </a:extLst>
        </p:spPr>
      </p:pic>
      <p:pic>
        <p:nvPicPr>
          <p:cNvPr id="24583" name="Picture 7"/>
          <p:cNvPicPr>
            <a:picLocks noChangeAspect="1" noChangeArrowheads="1"/>
          </p:cNvPicPr>
          <p:nvPr/>
        </p:nvPicPr>
        <p:blipFill>
          <a:blip r:embed="rId11"/>
          <a:srcRect/>
          <a:stretch>
            <a:fillRect/>
          </a:stretch>
        </p:blipFill>
        <p:spPr bwMode="auto">
          <a:xfrm>
            <a:off x="3132138" y="4313238"/>
            <a:ext cx="4762500" cy="1228725"/>
          </a:xfrm>
          <a:prstGeom prst="rect">
            <a:avLst/>
          </a:prstGeom>
          <a:noFill/>
          <a:ln w="19050">
            <a:solidFill>
              <a:schemeClr val="accent3"/>
            </a:solidFill>
            <a:miter lim="800000"/>
            <a:headEnd/>
            <a:tailEnd/>
          </a:ln>
          <a:extLst>
            <a:ext uri="{909E8E84-426E-40DD-AFC4-6F175D3DCCD1}">
              <a14:hiddenFill xmlns:a14="http://schemas.microsoft.com/office/drawing/2010/main">
                <a:solidFill>
                  <a:schemeClr val="accent1"/>
                </a:solidFill>
              </a14:hiddenFill>
            </a:ext>
          </a:extLst>
        </p:spPr>
      </p:pic>
      <p:pic>
        <p:nvPicPr>
          <p:cNvPr id="24584" name="Picture 8"/>
          <p:cNvPicPr>
            <a:picLocks noChangeAspect="1" noChangeArrowheads="1"/>
          </p:cNvPicPr>
          <p:nvPr/>
        </p:nvPicPr>
        <p:blipFill>
          <a:blip r:embed="rId12"/>
          <a:srcRect/>
          <a:stretch>
            <a:fillRect/>
          </a:stretch>
        </p:blipFill>
        <p:spPr bwMode="auto">
          <a:xfrm>
            <a:off x="3132138" y="5619750"/>
            <a:ext cx="4371975" cy="714375"/>
          </a:xfrm>
          <a:prstGeom prst="rect">
            <a:avLst/>
          </a:prstGeom>
          <a:noFill/>
          <a:ln w="19050">
            <a:solidFill>
              <a:schemeClr val="accent3"/>
            </a:solidFill>
            <a:miter lim="800000"/>
            <a:headEnd/>
            <a:tailEnd/>
          </a:ln>
          <a:extLst>
            <a:ext uri="{909E8E84-426E-40DD-AFC4-6F175D3DCCD1}">
              <a14:hiddenFill xmlns:a14="http://schemas.microsoft.com/office/drawing/2010/main">
                <a:solidFill>
                  <a:schemeClr val="accent1"/>
                </a:solidFill>
              </a14:hiddenFill>
            </a:ext>
          </a:extLst>
        </p:spPr>
      </p:pic>
      <p:cxnSp>
        <p:nvCxnSpPr>
          <p:cNvPr id="1027" name="Gerade Verbindung mit Pfeil 1026"/>
          <p:cNvCxnSpPr/>
          <p:nvPr/>
        </p:nvCxnSpPr>
        <p:spPr>
          <a:xfrm rot="10800000" flipH="1">
            <a:off x="1476375" y="1804988"/>
            <a:ext cx="1703388" cy="104775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4" name="Gerade Verbindung mit Pfeil 43"/>
          <p:cNvCxnSpPr/>
          <p:nvPr/>
        </p:nvCxnSpPr>
        <p:spPr>
          <a:xfrm flipV="1">
            <a:off x="1476375" y="2601913"/>
            <a:ext cx="1674813" cy="61753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8" name="Gerade Verbindung mit Pfeil 47"/>
          <p:cNvCxnSpPr/>
          <p:nvPr/>
        </p:nvCxnSpPr>
        <p:spPr>
          <a:xfrm flipV="1">
            <a:off x="1476375" y="3282950"/>
            <a:ext cx="1655763" cy="34131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033" name="Gerade Verbindung mit Pfeil 1032"/>
          <p:cNvCxnSpPr/>
          <p:nvPr/>
        </p:nvCxnSpPr>
        <p:spPr>
          <a:xfrm>
            <a:off x="1476375" y="5976938"/>
            <a:ext cx="1655763"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035" name="Gerade Verbindung mit Pfeil 1034"/>
          <p:cNvCxnSpPr/>
          <p:nvPr/>
        </p:nvCxnSpPr>
        <p:spPr>
          <a:xfrm flipV="1">
            <a:off x="1476375" y="4927600"/>
            <a:ext cx="1655763" cy="2301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54" name="Gerade Verbindung mit Pfeil 53"/>
          <p:cNvCxnSpPr/>
          <p:nvPr/>
        </p:nvCxnSpPr>
        <p:spPr>
          <a:xfrm flipV="1">
            <a:off x="1476375" y="4313238"/>
            <a:ext cx="1655763" cy="23018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55" name="Gerade Verbindung mit Pfeil 54"/>
          <p:cNvCxnSpPr/>
          <p:nvPr/>
        </p:nvCxnSpPr>
        <p:spPr>
          <a:xfrm flipV="1">
            <a:off x="1506538" y="3830638"/>
            <a:ext cx="1655762" cy="23018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31766" name="Titel 2"/>
          <p:cNvSpPr txBox="1">
            <a:spLocks/>
          </p:cNvSpPr>
          <p:nvPr/>
        </p:nvSpPr>
        <p:spPr bwMode="auto">
          <a:xfrm>
            <a:off x="250825" y="115888"/>
            <a:ext cx="5905500"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457200">
              <a:buFont typeface="Arial" panose="020B0604020202020204" pitchFamily="34" charset="0"/>
              <a:buChar char="•"/>
              <a:defRPr sz="1600" b="1">
                <a:solidFill>
                  <a:srgbClr val="3B3735"/>
                </a:solidFill>
                <a:latin typeface="Calibri" panose="020F0502020204030204" pitchFamily="34" charset="0"/>
              </a:defRPr>
            </a:lvl1pPr>
            <a:lvl2pPr marL="361950" indent="-180975" defTabSz="457200">
              <a:buFont typeface="Arial" panose="020B0604020202020204" pitchFamily="34" charset="0"/>
              <a:buChar char="•"/>
              <a:defRPr sz="1400">
                <a:solidFill>
                  <a:srgbClr val="3B3735"/>
                </a:solidFill>
                <a:latin typeface="Calibri" panose="020F0502020204030204" pitchFamily="34" charset="0"/>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buFontTx/>
              <a:buNone/>
            </a:pPr>
            <a:r>
              <a:rPr lang="de-DE" altLang="de-DE" sz="1800">
                <a:solidFill>
                  <a:srgbClr val="E2002D"/>
                </a:solidFill>
              </a:rPr>
              <a:t>Beschreibung von Anforderungen im neuen RLP </a:t>
            </a:r>
            <a:br>
              <a:rPr lang="de-DE" altLang="de-DE" sz="1800">
                <a:solidFill>
                  <a:srgbClr val="E2002D"/>
                </a:solidFill>
              </a:rPr>
            </a:br>
            <a:r>
              <a:rPr lang="de-DE" altLang="de-DE" sz="1800">
                <a:solidFill>
                  <a:srgbClr val="E2002D"/>
                </a:solidFill>
              </a:rPr>
              <a:t>Ein Beispiel aus dem Fachteil Deutsch</a:t>
            </a:r>
          </a:p>
        </p:txBody>
      </p:sp>
      <p:sp>
        <p:nvSpPr>
          <p:cNvPr id="26" name="Datumsplatzhalter 4"/>
          <p:cNvSpPr>
            <a:spLocks noGrp="1"/>
          </p:cNvSpPr>
          <p:nvPr>
            <p:ph type="dt" sz="quarter" idx="14"/>
          </p:nvPr>
        </p:nvSpPr>
        <p:spPr>
          <a:xfrm>
            <a:off x="7416800" y="6557963"/>
            <a:ext cx="755650" cy="187325"/>
          </a:xfrm>
        </p:spPr>
        <p:txBody>
          <a:bodyPr/>
          <a:lstStyle/>
          <a:p>
            <a:pPr>
              <a:defRPr/>
            </a:pPr>
            <a:fld id="{9EF8EEB7-3312-463F-8099-8F0E10A363A1}" type="datetime1">
              <a:rPr lang="de-DE">
                <a:solidFill>
                  <a:schemeClr val="tx1"/>
                </a:solidFill>
              </a:rPr>
              <a:pPr>
                <a:defRPr/>
              </a:pPr>
              <a:t>25.03.2015</a:t>
            </a:fld>
            <a:endParaRPr lang="de-DE" dirty="0">
              <a:solidFill>
                <a:schemeClr val="tx1"/>
              </a:solidFill>
            </a:endParaRPr>
          </a:p>
        </p:txBody>
      </p:sp>
      <p:sp>
        <p:nvSpPr>
          <p:cNvPr id="31768" name="Foliennummernplatzhalter 6"/>
          <p:cNvSpPr>
            <a:spLocks noGrp="1"/>
          </p:cNvSpPr>
          <p:nvPr>
            <p:ph type="sldNum" sz="quarter" idx="16"/>
          </p:nvPr>
        </p:nvSpPr>
        <p:spPr bwMode="auto">
          <a:xfrm>
            <a:off x="8343900" y="6557963"/>
            <a:ext cx="598488" cy="1873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buFont typeface="Arial" panose="020B0604020202020204" pitchFamily="34" charset="0"/>
              <a:buChar char="•"/>
              <a:defRPr sz="1600" b="1">
                <a:solidFill>
                  <a:srgbClr val="3B3735"/>
                </a:solidFill>
                <a:latin typeface="Calibri" panose="020F0502020204030204" pitchFamily="34" charset="0"/>
              </a:defRPr>
            </a:lvl1pPr>
            <a:lvl2pPr marL="742950" indent="-285750">
              <a:buFont typeface="Arial" panose="020B0604020202020204" pitchFamily="34" charset="0"/>
              <a:buChar char="•"/>
              <a:defRPr sz="1400">
                <a:solidFill>
                  <a:srgbClr val="3B3735"/>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buFontTx/>
              <a:buNone/>
            </a:pPr>
            <a:r>
              <a:rPr lang="de-DE" altLang="de-DE" sz="900" b="0">
                <a:solidFill>
                  <a:srgbClr val="898989"/>
                </a:solidFill>
              </a:rPr>
              <a:t> </a:t>
            </a:r>
            <a:r>
              <a:rPr lang="de-DE" altLang="de-DE" sz="900" b="0">
                <a:solidFill>
                  <a:schemeClr val="tx1"/>
                </a:solidFill>
              </a:rPr>
              <a:t>Seite </a:t>
            </a:r>
            <a:fld id="{902F1BBF-9CB9-46F7-935B-3579414ED19C}" type="slidenum">
              <a:rPr lang="de-DE" altLang="de-DE" sz="900" b="0">
                <a:solidFill>
                  <a:schemeClr val="tx1"/>
                </a:solidFill>
              </a:rPr>
              <a:pPr>
                <a:buFontTx/>
                <a:buNone/>
              </a:pPr>
              <a:t>9</a:t>
            </a:fld>
            <a:endParaRPr lang="de-DE" altLang="de-DE" sz="900" b="0">
              <a:solidFill>
                <a:schemeClr val="tx1"/>
              </a:solidFill>
            </a:endParaRPr>
          </a:p>
        </p:txBody>
      </p:sp>
      <p:sp>
        <p:nvSpPr>
          <p:cNvPr id="28" name="Fußzeilenplatzhalter 5"/>
          <p:cNvSpPr>
            <a:spLocks noGrp="1"/>
          </p:cNvSpPr>
          <p:nvPr>
            <p:ph type="ftr" sz="quarter" idx="15"/>
          </p:nvPr>
        </p:nvSpPr>
        <p:spPr>
          <a:xfrm>
            <a:off x="430213" y="6557963"/>
            <a:ext cx="6986587" cy="187325"/>
          </a:xfrm>
        </p:spPr>
        <p:txBody>
          <a:bodyPr/>
          <a:lstStyle/>
          <a:p>
            <a:pPr>
              <a:defRPr/>
            </a:pPr>
            <a:r>
              <a:rPr lang="de-DE" dirty="0">
                <a:solidFill>
                  <a:schemeClr val="tx1"/>
                </a:solidFill>
              </a:rPr>
              <a:t>Senatsverwaltung für Bildung, Jugend und Wissenschaft, Birgit Kölle,  II B 2</a:t>
            </a:r>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3"/>
          <a:stretch>
            <a:fillRect/>
          </a:stretch>
        </p:blipFill>
        <p:spPr>
          <a:xfrm>
            <a:off x="8318500" y="6032500"/>
            <a:ext cx="609600" cy="609600"/>
          </a:xfrm>
          <a:prstGeom prst="rect">
            <a:avLst/>
          </a:prstGeom>
        </p:spPr>
      </p:pic>
    </p:spTree>
    <p:custDataLst>
      <p:tags r:id="rId1"/>
    </p:custDataLst>
  </p:cSld>
  <p:clrMapOvr>
    <a:masterClrMapping/>
  </p:clrMapOvr>
  <p:transition spd="slow" advTm="3588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02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4578"/>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xit" presetSubtype="0" fill="hold" nodeType="clickEffect">
                                  <p:stCondLst>
                                    <p:cond delay="0"/>
                                  </p:stCondLst>
                                  <p:childTnLst>
                                    <p:set>
                                      <p:cBhvr>
                                        <p:cTn id="16" dur="1" fill="hold">
                                          <p:stCondLst>
                                            <p:cond delay="0"/>
                                          </p:stCondLst>
                                        </p:cTn>
                                        <p:tgtEl>
                                          <p:spTgt spid="1027"/>
                                        </p:tgtEl>
                                        <p:attrNameLst>
                                          <p:attrName>style.visibility</p:attrName>
                                        </p:attrNameLst>
                                      </p:cBhvr>
                                      <p:to>
                                        <p:strVal val="hidden"/>
                                      </p:to>
                                    </p:set>
                                  </p:childTnLst>
                                </p:cTn>
                              </p:par>
                              <p:par>
                                <p:cTn id="17" presetID="1" presetClass="exit" presetSubtype="0" fill="hold" nodeType="withEffect">
                                  <p:stCondLst>
                                    <p:cond delay="0"/>
                                  </p:stCondLst>
                                  <p:childTnLst>
                                    <p:set>
                                      <p:cBhvr>
                                        <p:cTn id="18" dur="1" fill="hold">
                                          <p:stCondLst>
                                            <p:cond delay="0"/>
                                          </p:stCondLst>
                                        </p:cTn>
                                        <p:tgtEl>
                                          <p:spTgt spid="24578"/>
                                        </p:tgtEl>
                                        <p:attrNameLst>
                                          <p:attrName>style.visibility</p:attrName>
                                        </p:attrNameLst>
                                      </p:cBhvr>
                                      <p:to>
                                        <p:strVal val="hidden"/>
                                      </p:to>
                                    </p:set>
                                  </p:childTnLst>
                                </p:cTn>
                              </p:par>
                              <p:par>
                                <p:cTn id="19" presetID="1" presetClass="entr" presetSubtype="0" fill="hold" nodeType="withEffect">
                                  <p:stCondLst>
                                    <p:cond delay="0"/>
                                  </p:stCondLst>
                                  <p:childTnLst>
                                    <p:set>
                                      <p:cBhvr>
                                        <p:cTn id="20" dur="1" fill="hold">
                                          <p:stCondLst>
                                            <p:cond delay="0"/>
                                          </p:stCondLst>
                                        </p:cTn>
                                        <p:tgtEl>
                                          <p:spTgt spid="4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4579"/>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xit" presetSubtype="0" fill="hold" nodeType="clickEffect">
                                  <p:stCondLst>
                                    <p:cond delay="0"/>
                                  </p:stCondLst>
                                  <p:childTnLst>
                                    <p:set>
                                      <p:cBhvr>
                                        <p:cTn id="26" dur="1" fill="hold">
                                          <p:stCondLst>
                                            <p:cond delay="0"/>
                                          </p:stCondLst>
                                        </p:cTn>
                                        <p:tgtEl>
                                          <p:spTgt spid="44"/>
                                        </p:tgtEl>
                                        <p:attrNameLst>
                                          <p:attrName>style.visibility</p:attrName>
                                        </p:attrNameLst>
                                      </p:cBhvr>
                                      <p:to>
                                        <p:strVal val="hidden"/>
                                      </p:to>
                                    </p:set>
                                  </p:childTnLst>
                                </p:cTn>
                              </p:par>
                              <p:par>
                                <p:cTn id="27" presetID="1" presetClass="exit" presetSubtype="0" fill="hold" nodeType="withEffect">
                                  <p:stCondLst>
                                    <p:cond delay="0"/>
                                  </p:stCondLst>
                                  <p:childTnLst>
                                    <p:set>
                                      <p:cBhvr>
                                        <p:cTn id="28" dur="1" fill="hold">
                                          <p:stCondLst>
                                            <p:cond delay="0"/>
                                          </p:stCondLst>
                                        </p:cTn>
                                        <p:tgtEl>
                                          <p:spTgt spid="24579"/>
                                        </p:tgtEl>
                                        <p:attrNameLst>
                                          <p:attrName>style.visibility</p:attrName>
                                        </p:attrNameLst>
                                      </p:cBhvr>
                                      <p:to>
                                        <p:strVal val="hidden"/>
                                      </p:to>
                                    </p:set>
                                  </p:childTnLst>
                                </p:cTn>
                              </p:par>
                              <p:par>
                                <p:cTn id="29" presetID="1" presetClass="entr" presetSubtype="0" fill="hold" nodeType="withEffect">
                                  <p:stCondLst>
                                    <p:cond delay="0"/>
                                  </p:stCondLst>
                                  <p:childTnLst>
                                    <p:set>
                                      <p:cBhvr>
                                        <p:cTn id="30" dur="1" fill="hold">
                                          <p:stCondLst>
                                            <p:cond delay="0"/>
                                          </p:stCondLst>
                                        </p:cTn>
                                        <p:tgtEl>
                                          <p:spTgt spid="48"/>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4580"/>
                                        </p:tgtEl>
                                        <p:attrNameLst>
                                          <p:attrName>style.visibility</p:attrName>
                                        </p:attrNameLst>
                                      </p:cBhvr>
                                      <p:to>
                                        <p:strVal val="visible"/>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xit" presetSubtype="0" fill="hold" nodeType="clickEffect">
                                  <p:stCondLst>
                                    <p:cond delay="0"/>
                                  </p:stCondLst>
                                  <p:childTnLst>
                                    <p:set>
                                      <p:cBhvr>
                                        <p:cTn id="36" dur="1" fill="hold">
                                          <p:stCondLst>
                                            <p:cond delay="0"/>
                                          </p:stCondLst>
                                        </p:cTn>
                                        <p:tgtEl>
                                          <p:spTgt spid="48"/>
                                        </p:tgtEl>
                                        <p:attrNameLst>
                                          <p:attrName>style.visibility</p:attrName>
                                        </p:attrNameLst>
                                      </p:cBhvr>
                                      <p:to>
                                        <p:strVal val="hidden"/>
                                      </p:to>
                                    </p:set>
                                  </p:childTnLst>
                                </p:cTn>
                              </p:par>
                              <p:par>
                                <p:cTn id="37" presetID="1" presetClass="exit" presetSubtype="0" fill="hold" nodeType="withEffect">
                                  <p:stCondLst>
                                    <p:cond delay="0"/>
                                  </p:stCondLst>
                                  <p:childTnLst>
                                    <p:set>
                                      <p:cBhvr>
                                        <p:cTn id="38" dur="1" fill="hold">
                                          <p:stCondLst>
                                            <p:cond delay="0"/>
                                          </p:stCondLst>
                                        </p:cTn>
                                        <p:tgtEl>
                                          <p:spTgt spid="24580"/>
                                        </p:tgtEl>
                                        <p:attrNameLst>
                                          <p:attrName>style.visibility</p:attrName>
                                        </p:attrNameLst>
                                      </p:cBhvr>
                                      <p:to>
                                        <p:strVal val="hidden"/>
                                      </p:to>
                                    </p:set>
                                  </p:childTnLst>
                                </p:cTn>
                              </p:par>
                              <p:par>
                                <p:cTn id="39" presetID="1" presetClass="entr" presetSubtype="0" fill="hold" nodeType="withEffect">
                                  <p:stCondLst>
                                    <p:cond delay="0"/>
                                  </p:stCondLst>
                                  <p:childTnLst>
                                    <p:set>
                                      <p:cBhvr>
                                        <p:cTn id="40" dur="1" fill="hold">
                                          <p:stCondLst>
                                            <p:cond delay="0"/>
                                          </p:stCondLst>
                                        </p:cTn>
                                        <p:tgtEl>
                                          <p:spTgt spid="55"/>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4581"/>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xit" presetSubtype="0" fill="hold" nodeType="clickEffect">
                                  <p:stCondLst>
                                    <p:cond delay="0"/>
                                  </p:stCondLst>
                                  <p:childTnLst>
                                    <p:set>
                                      <p:cBhvr>
                                        <p:cTn id="46" dur="1" fill="hold">
                                          <p:stCondLst>
                                            <p:cond delay="0"/>
                                          </p:stCondLst>
                                        </p:cTn>
                                        <p:tgtEl>
                                          <p:spTgt spid="55"/>
                                        </p:tgtEl>
                                        <p:attrNameLst>
                                          <p:attrName>style.visibility</p:attrName>
                                        </p:attrNameLst>
                                      </p:cBhvr>
                                      <p:to>
                                        <p:strVal val="hidden"/>
                                      </p:to>
                                    </p:set>
                                  </p:childTnLst>
                                </p:cTn>
                              </p:par>
                              <p:par>
                                <p:cTn id="47" presetID="1" presetClass="exit" presetSubtype="0" fill="hold" nodeType="withEffect">
                                  <p:stCondLst>
                                    <p:cond delay="0"/>
                                  </p:stCondLst>
                                  <p:childTnLst>
                                    <p:set>
                                      <p:cBhvr>
                                        <p:cTn id="48" dur="1" fill="hold">
                                          <p:stCondLst>
                                            <p:cond delay="0"/>
                                          </p:stCondLst>
                                        </p:cTn>
                                        <p:tgtEl>
                                          <p:spTgt spid="24581"/>
                                        </p:tgtEl>
                                        <p:attrNameLst>
                                          <p:attrName>style.visibility</p:attrName>
                                        </p:attrNameLst>
                                      </p:cBhvr>
                                      <p:to>
                                        <p:strVal val="hidden"/>
                                      </p:to>
                                    </p:set>
                                  </p:childTnLst>
                                </p:cTn>
                              </p:par>
                              <p:par>
                                <p:cTn id="49" presetID="1" presetClass="entr" presetSubtype="0" fill="hold" nodeType="withEffect">
                                  <p:stCondLst>
                                    <p:cond delay="0"/>
                                  </p:stCondLst>
                                  <p:childTnLst>
                                    <p:set>
                                      <p:cBhvr>
                                        <p:cTn id="50" dur="1" fill="hold">
                                          <p:stCondLst>
                                            <p:cond delay="0"/>
                                          </p:stCondLst>
                                        </p:cTn>
                                        <p:tgtEl>
                                          <p:spTgt spid="54"/>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24582"/>
                                        </p:tgtEl>
                                        <p:attrNameLst>
                                          <p:attrName>style.visibility</p:attrName>
                                        </p:attrNameLst>
                                      </p:cBhvr>
                                      <p:to>
                                        <p:strVal val="visible"/>
                                      </p:to>
                                    </p:set>
                                  </p:childTnLst>
                                </p:cTn>
                              </p:par>
                            </p:childTnLst>
                          </p:cTn>
                        </p:par>
                      </p:childTnLst>
                    </p:cTn>
                  </p:par>
                  <p:par>
                    <p:cTn id="53" fill="hold" nodeType="clickPar">
                      <p:stCondLst>
                        <p:cond delay="indefinite"/>
                      </p:stCondLst>
                      <p:childTnLst>
                        <p:par>
                          <p:cTn id="54" fill="hold" nodeType="withGroup">
                            <p:stCondLst>
                              <p:cond delay="0"/>
                            </p:stCondLst>
                            <p:childTnLst>
                              <p:par>
                                <p:cTn id="55" presetID="1" presetClass="exit" presetSubtype="0" fill="hold" nodeType="clickEffect">
                                  <p:stCondLst>
                                    <p:cond delay="0"/>
                                  </p:stCondLst>
                                  <p:childTnLst>
                                    <p:set>
                                      <p:cBhvr>
                                        <p:cTn id="56" dur="1" fill="hold">
                                          <p:stCondLst>
                                            <p:cond delay="0"/>
                                          </p:stCondLst>
                                        </p:cTn>
                                        <p:tgtEl>
                                          <p:spTgt spid="54"/>
                                        </p:tgtEl>
                                        <p:attrNameLst>
                                          <p:attrName>style.visibility</p:attrName>
                                        </p:attrNameLst>
                                      </p:cBhvr>
                                      <p:to>
                                        <p:strVal val="hidden"/>
                                      </p:to>
                                    </p:set>
                                  </p:childTnLst>
                                </p:cTn>
                              </p:par>
                              <p:par>
                                <p:cTn id="57" presetID="1" presetClass="exit" presetSubtype="0" fill="hold" nodeType="withEffect">
                                  <p:stCondLst>
                                    <p:cond delay="0"/>
                                  </p:stCondLst>
                                  <p:childTnLst>
                                    <p:set>
                                      <p:cBhvr>
                                        <p:cTn id="58" dur="1" fill="hold">
                                          <p:stCondLst>
                                            <p:cond delay="0"/>
                                          </p:stCondLst>
                                        </p:cTn>
                                        <p:tgtEl>
                                          <p:spTgt spid="24582"/>
                                        </p:tgtEl>
                                        <p:attrNameLst>
                                          <p:attrName>style.visibility</p:attrName>
                                        </p:attrNameLst>
                                      </p:cBhvr>
                                      <p:to>
                                        <p:strVal val="hidden"/>
                                      </p:to>
                                    </p:set>
                                  </p:childTnLst>
                                </p:cTn>
                              </p:par>
                              <p:par>
                                <p:cTn id="59" presetID="1" presetClass="entr" presetSubtype="0" fill="hold" nodeType="withEffect">
                                  <p:stCondLst>
                                    <p:cond delay="0"/>
                                  </p:stCondLst>
                                  <p:childTnLst>
                                    <p:set>
                                      <p:cBhvr>
                                        <p:cTn id="60" dur="1" fill="hold">
                                          <p:stCondLst>
                                            <p:cond delay="0"/>
                                          </p:stCondLst>
                                        </p:cTn>
                                        <p:tgtEl>
                                          <p:spTgt spid="1035"/>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24583"/>
                                        </p:tgtEl>
                                        <p:attrNameLst>
                                          <p:attrName>style.visibility</p:attrName>
                                        </p:attrNameLst>
                                      </p:cBhvr>
                                      <p:to>
                                        <p:strVal val="visible"/>
                                      </p:to>
                                    </p:set>
                                  </p:childTnLst>
                                </p:cTn>
                              </p:par>
                            </p:childTnLst>
                          </p:cTn>
                        </p:par>
                      </p:childTnLst>
                    </p:cTn>
                  </p:par>
                  <p:par>
                    <p:cTn id="63" fill="hold" nodeType="clickPar">
                      <p:stCondLst>
                        <p:cond delay="indefinite"/>
                      </p:stCondLst>
                      <p:childTnLst>
                        <p:par>
                          <p:cTn id="64" fill="hold" nodeType="withGroup">
                            <p:stCondLst>
                              <p:cond delay="0"/>
                            </p:stCondLst>
                            <p:childTnLst>
                              <p:par>
                                <p:cTn id="65" presetID="1" presetClass="exit" presetSubtype="0" fill="hold" nodeType="clickEffect">
                                  <p:stCondLst>
                                    <p:cond delay="0"/>
                                  </p:stCondLst>
                                  <p:childTnLst>
                                    <p:set>
                                      <p:cBhvr>
                                        <p:cTn id="66" dur="1" fill="hold">
                                          <p:stCondLst>
                                            <p:cond delay="0"/>
                                          </p:stCondLst>
                                        </p:cTn>
                                        <p:tgtEl>
                                          <p:spTgt spid="1035"/>
                                        </p:tgtEl>
                                        <p:attrNameLst>
                                          <p:attrName>style.visibility</p:attrName>
                                        </p:attrNameLst>
                                      </p:cBhvr>
                                      <p:to>
                                        <p:strVal val="hidden"/>
                                      </p:to>
                                    </p:set>
                                  </p:childTnLst>
                                </p:cTn>
                              </p:par>
                              <p:par>
                                <p:cTn id="67" presetID="1" presetClass="exit" presetSubtype="0" fill="hold" nodeType="withEffect">
                                  <p:stCondLst>
                                    <p:cond delay="0"/>
                                  </p:stCondLst>
                                  <p:childTnLst>
                                    <p:set>
                                      <p:cBhvr>
                                        <p:cTn id="68" dur="1" fill="hold">
                                          <p:stCondLst>
                                            <p:cond delay="0"/>
                                          </p:stCondLst>
                                        </p:cTn>
                                        <p:tgtEl>
                                          <p:spTgt spid="24583"/>
                                        </p:tgtEl>
                                        <p:attrNameLst>
                                          <p:attrName>style.visibility</p:attrName>
                                        </p:attrNameLst>
                                      </p:cBhvr>
                                      <p:to>
                                        <p:strVal val="hidden"/>
                                      </p:to>
                                    </p:set>
                                  </p:childTnLst>
                                </p:cTn>
                              </p:par>
                              <p:par>
                                <p:cTn id="69" presetID="1" presetClass="entr" presetSubtype="0" fill="hold" nodeType="withEffect">
                                  <p:stCondLst>
                                    <p:cond delay="0"/>
                                  </p:stCondLst>
                                  <p:childTnLst>
                                    <p:set>
                                      <p:cBhvr>
                                        <p:cTn id="70" dur="1" fill="hold">
                                          <p:stCondLst>
                                            <p:cond delay="0"/>
                                          </p:stCondLst>
                                        </p:cTn>
                                        <p:tgtEl>
                                          <p:spTgt spid="1033"/>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24584"/>
                                        </p:tgtEl>
                                        <p:attrNameLst>
                                          <p:attrName>style.visibility</p:attrName>
                                        </p:attrNameLst>
                                      </p:cBhvr>
                                      <p:to>
                                        <p:strVal val="visible"/>
                                      </p:to>
                                    </p:set>
                                  </p:childTnLst>
                                </p:cTn>
                              </p:par>
                            </p:childTnLst>
                          </p:cTn>
                        </p:par>
                      </p:childTnLst>
                    </p:cTn>
                  </p:par>
                  <p:par>
                    <p:cTn id="73" fill="hold" nodeType="clickPar">
                      <p:stCondLst>
                        <p:cond delay="indefinite"/>
                      </p:stCondLst>
                      <p:childTnLst>
                        <p:par>
                          <p:cTn id="74" fill="hold" nodeType="withGroup">
                            <p:stCondLst>
                              <p:cond delay="0"/>
                            </p:stCondLst>
                            <p:childTnLst>
                              <p:par>
                                <p:cTn id="75" presetID="1" presetClass="exit" presetSubtype="0" fill="hold" nodeType="clickEffect">
                                  <p:stCondLst>
                                    <p:cond delay="0"/>
                                  </p:stCondLst>
                                  <p:childTnLst>
                                    <p:set>
                                      <p:cBhvr>
                                        <p:cTn id="76" dur="1" fill="hold">
                                          <p:stCondLst>
                                            <p:cond delay="0"/>
                                          </p:stCondLst>
                                        </p:cTn>
                                        <p:tgtEl>
                                          <p:spTgt spid="1033"/>
                                        </p:tgtEl>
                                        <p:attrNameLst>
                                          <p:attrName>style.visibility</p:attrName>
                                        </p:attrNameLst>
                                      </p:cBhvr>
                                      <p:to>
                                        <p:strVal val="hidden"/>
                                      </p:to>
                                    </p:set>
                                  </p:childTnLst>
                                </p:cTn>
                              </p:par>
                              <p:par>
                                <p:cTn id="77" presetID="1" presetClass="exit" presetSubtype="0" fill="hold" nodeType="withEffect">
                                  <p:stCondLst>
                                    <p:cond delay="0"/>
                                  </p:stCondLst>
                                  <p:childTnLst>
                                    <p:set>
                                      <p:cBhvr>
                                        <p:cTn id="78" dur="1" fill="hold">
                                          <p:stCondLst>
                                            <p:cond delay="0"/>
                                          </p:stCondLst>
                                        </p:cTn>
                                        <p:tgtEl>
                                          <p:spTgt spid="24584"/>
                                        </p:tgtEl>
                                        <p:attrNameLst>
                                          <p:attrName>style.visibility</p:attrName>
                                        </p:attrNameLst>
                                      </p:cBhvr>
                                      <p:to>
                                        <p:strVal val="hidden"/>
                                      </p:to>
                                    </p:set>
                                  </p:childTnLst>
                                </p:cTn>
                              </p:par>
                            </p:childTnLst>
                          </p:cTn>
                        </p:par>
                      </p:childTnLst>
                    </p:cTn>
                  </p:par>
                  <p:par>
                    <p:cTn id="79" fill="hold" nodeType="clickPar">
                      <p:stCondLst>
                        <p:cond delay="indefinite"/>
                      </p:stCondLst>
                      <p:childTnLst>
                        <p:par>
                          <p:cTn id="80" fill="hold" nodeType="withGroup">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11"/>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85" fill="hold" display="0">
                  <p:stCondLst>
                    <p:cond delay="indefinite"/>
                  </p:stCondLst>
                  <p:endCondLst>
                    <p:cond evt="onStopAudio" delay="0">
                      <p:tgtEl>
                        <p:sldTgt/>
                      </p:tgtEl>
                    </p:cond>
                  </p:endCondLst>
                </p:cTn>
                <p:tgtEl>
                  <p:spTgt spid="4"/>
                </p:tgtEl>
              </p:cMediaNode>
            </p:audio>
          </p:childTnLst>
        </p:cTn>
      </p:par>
    </p:tnLst>
    <p:bldLst>
      <p:bldP spid="11"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5.2|3.7|11|5.4|8.5|4.9|7.6|7.6"/>
</p:tagLst>
</file>

<file path=ppt/tags/tag10.xml><?xml version="1.0" encoding="utf-8"?>
<p:tagLst xmlns:a="http://schemas.openxmlformats.org/drawingml/2006/main" xmlns:r="http://schemas.openxmlformats.org/officeDocument/2006/relationships" xmlns:p="http://schemas.openxmlformats.org/presentationml/2006/main">
  <p:tag name="TIMING" val="|20.9|4.7"/>
</p:tagLst>
</file>

<file path=ppt/tags/tag11.xml><?xml version="1.0" encoding="utf-8"?>
<p:tagLst xmlns:a="http://schemas.openxmlformats.org/drawingml/2006/main" xmlns:r="http://schemas.openxmlformats.org/officeDocument/2006/relationships" xmlns:p="http://schemas.openxmlformats.org/presentationml/2006/main">
  <p:tag name="TIMING" val="|7.2|2.7|1.1|1|3.3|5.6|2.1|1|1|1.3"/>
</p:tagLst>
</file>

<file path=ppt/tags/tag12.xml><?xml version="1.0" encoding="utf-8"?>
<p:tagLst xmlns:a="http://schemas.openxmlformats.org/drawingml/2006/main" xmlns:r="http://schemas.openxmlformats.org/officeDocument/2006/relationships" xmlns:p="http://schemas.openxmlformats.org/presentationml/2006/main">
  <p:tag name="TIMING" val="|6.1|11.2|11.9|7.1|7.3"/>
</p:tagLst>
</file>

<file path=ppt/tags/tag13.xml><?xml version="1.0" encoding="utf-8"?>
<p:tagLst xmlns:a="http://schemas.openxmlformats.org/drawingml/2006/main" xmlns:r="http://schemas.openxmlformats.org/officeDocument/2006/relationships" xmlns:p="http://schemas.openxmlformats.org/presentationml/2006/main">
  <p:tag name="TIMING" val="|15.9|17.1|7.3"/>
</p:tagLst>
</file>

<file path=ppt/tags/tag14.xml><?xml version="1.0" encoding="utf-8"?>
<p:tagLst xmlns:a="http://schemas.openxmlformats.org/drawingml/2006/main" xmlns:r="http://schemas.openxmlformats.org/officeDocument/2006/relationships" xmlns:p="http://schemas.openxmlformats.org/presentationml/2006/main">
  <p:tag name="TIMING" val="|6.9|1.7|1.5|1.2|3|4.5"/>
</p:tagLst>
</file>

<file path=ppt/tags/tag15.xml><?xml version="1.0" encoding="utf-8"?>
<p:tagLst xmlns:a="http://schemas.openxmlformats.org/drawingml/2006/main" xmlns:r="http://schemas.openxmlformats.org/officeDocument/2006/relationships" xmlns:p="http://schemas.openxmlformats.org/presentationml/2006/main">
  <p:tag name="TIMING" val="|6.7|2.3|3|5.1"/>
</p:tagLst>
</file>

<file path=ppt/tags/tag16.xml><?xml version="1.0" encoding="utf-8"?>
<p:tagLst xmlns:a="http://schemas.openxmlformats.org/drawingml/2006/main" xmlns:r="http://schemas.openxmlformats.org/officeDocument/2006/relationships" xmlns:p="http://schemas.openxmlformats.org/presentationml/2006/main">
  <p:tag name="TIMING" val="|5.6|8.3|2.1|1.6|1.8|1.8"/>
</p:tagLst>
</file>

<file path=ppt/tags/tag17.xml><?xml version="1.0" encoding="utf-8"?>
<p:tagLst xmlns:a="http://schemas.openxmlformats.org/drawingml/2006/main" xmlns:r="http://schemas.openxmlformats.org/officeDocument/2006/relationships" xmlns:p="http://schemas.openxmlformats.org/presentationml/2006/main">
  <p:tag name="TIMING" val="|5.8|3|5|0.8|0.8|0.8|1.4|1|0.9|1|13.8|2.6"/>
</p:tagLst>
</file>

<file path=ppt/tags/tag18.xml><?xml version="1.0" encoding="utf-8"?>
<p:tagLst xmlns:a="http://schemas.openxmlformats.org/drawingml/2006/main" xmlns:r="http://schemas.openxmlformats.org/officeDocument/2006/relationships" xmlns:p="http://schemas.openxmlformats.org/presentationml/2006/main">
  <p:tag name="TIMING" val="|7.9|7.7|7.1|1.6|1.5|1.3|56|21.7"/>
</p:tagLst>
</file>

<file path=ppt/tags/tag19.xml><?xml version="1.0" encoding="utf-8"?>
<p:tagLst xmlns:a="http://schemas.openxmlformats.org/drawingml/2006/main" xmlns:r="http://schemas.openxmlformats.org/officeDocument/2006/relationships" xmlns:p="http://schemas.openxmlformats.org/presentationml/2006/main">
  <p:tag name="TIMING" val="|2.7|7.5|5.1|11.3|3.4|9.1"/>
</p:tagLst>
</file>

<file path=ppt/tags/tag2.xml><?xml version="1.0" encoding="utf-8"?>
<p:tagLst xmlns:a="http://schemas.openxmlformats.org/drawingml/2006/main" xmlns:r="http://schemas.openxmlformats.org/officeDocument/2006/relationships" xmlns:p="http://schemas.openxmlformats.org/presentationml/2006/main">
  <p:tag name="TIMING" val="|7.9"/>
</p:tagLst>
</file>

<file path=ppt/tags/tag3.xml><?xml version="1.0" encoding="utf-8"?>
<p:tagLst xmlns:a="http://schemas.openxmlformats.org/drawingml/2006/main" xmlns:r="http://schemas.openxmlformats.org/officeDocument/2006/relationships" xmlns:p="http://schemas.openxmlformats.org/presentationml/2006/main">
  <p:tag name="TIMING" val="|8.2|8.4|4.5|8.1|7.3|2|9.2|12.4"/>
</p:tagLst>
</file>

<file path=ppt/tags/tag4.xml><?xml version="1.0" encoding="utf-8"?>
<p:tagLst xmlns:a="http://schemas.openxmlformats.org/drawingml/2006/main" xmlns:r="http://schemas.openxmlformats.org/officeDocument/2006/relationships" xmlns:p="http://schemas.openxmlformats.org/presentationml/2006/main">
  <p:tag name="TIMING" val="|6.6|8.8|22.8|65.8|34.3|15.8|1"/>
</p:tagLst>
</file>

<file path=ppt/tags/tag5.xml><?xml version="1.0" encoding="utf-8"?>
<p:tagLst xmlns:a="http://schemas.openxmlformats.org/drawingml/2006/main" xmlns:r="http://schemas.openxmlformats.org/officeDocument/2006/relationships" xmlns:p="http://schemas.openxmlformats.org/presentationml/2006/main">
  <p:tag name="TIMING" val="|6.6"/>
</p:tagLst>
</file>

<file path=ppt/tags/tag6.xml><?xml version="1.0" encoding="utf-8"?>
<p:tagLst xmlns:a="http://schemas.openxmlformats.org/drawingml/2006/main" xmlns:r="http://schemas.openxmlformats.org/officeDocument/2006/relationships" xmlns:p="http://schemas.openxmlformats.org/presentationml/2006/main">
  <p:tag name="TIMING" val="|4.7|7.1|1.5|3.4|6.2|1.4|2.3|1.2|1.1|1.4|5.1"/>
</p:tagLst>
</file>

<file path=ppt/tags/tag7.xml><?xml version="1.0" encoding="utf-8"?>
<p:tagLst xmlns:a="http://schemas.openxmlformats.org/drawingml/2006/main" xmlns:r="http://schemas.openxmlformats.org/officeDocument/2006/relationships" xmlns:p="http://schemas.openxmlformats.org/presentationml/2006/main">
  <p:tag name="TIMING" val="|15.3|7.8|3.4|20.1"/>
</p:tagLst>
</file>

<file path=ppt/tags/tag8.xml><?xml version="1.0" encoding="utf-8"?>
<p:tagLst xmlns:a="http://schemas.openxmlformats.org/drawingml/2006/main" xmlns:r="http://schemas.openxmlformats.org/officeDocument/2006/relationships" xmlns:p="http://schemas.openxmlformats.org/presentationml/2006/main">
  <p:tag name="TIMING" val="|3.9|6.5|4.3|5.4|4.3|1.8|1.6|1.6|0.8"/>
</p:tagLst>
</file>

<file path=ppt/tags/tag9.xml><?xml version="1.0" encoding="utf-8"?>
<p:tagLst xmlns:a="http://schemas.openxmlformats.org/drawingml/2006/main" xmlns:r="http://schemas.openxmlformats.org/officeDocument/2006/relationships" xmlns:p="http://schemas.openxmlformats.org/presentationml/2006/main">
  <p:tag name="TIMING" val="|1.2|13.2|7.8|4.4|3.5"/>
</p:tagLst>
</file>

<file path=ppt/theme/theme1.xml><?xml version="1.0" encoding="utf-8"?>
<a:theme xmlns:a="http://schemas.openxmlformats.org/drawingml/2006/main" name="pp_vorlage_senbjw">
  <a:themeElements>
    <a:clrScheme name="SEN_Master">
      <a:dk1>
        <a:sysClr val="windowText" lastClr="000000"/>
      </a:dk1>
      <a:lt1>
        <a:sysClr val="window" lastClr="FFFFFF"/>
      </a:lt1>
      <a:dk2>
        <a:srgbClr val="2A4A96"/>
      </a:dk2>
      <a:lt2>
        <a:srgbClr val="EEECE1"/>
      </a:lt2>
      <a:accent1>
        <a:srgbClr val="E2002D"/>
      </a:accent1>
      <a:accent2>
        <a:srgbClr val="766E69"/>
      </a:accent2>
      <a:accent3>
        <a:srgbClr val="2A4A96"/>
      </a:accent3>
      <a:accent4>
        <a:srgbClr val="6A8AD5"/>
      </a:accent4>
      <a:accent5>
        <a:srgbClr val="AEA8A4"/>
      </a:accent5>
      <a:accent6>
        <a:srgbClr val="FF5476"/>
      </a:accent6>
      <a:hlink>
        <a:srgbClr val="E2002D"/>
      </a:hlink>
      <a:folHlink>
        <a:srgbClr val="766E69"/>
      </a:folHlink>
    </a:clrScheme>
    <a:fontScheme name="SEN_Master">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2"/>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pp_vorlage_senbjw</Template>
  <TotalTime>0</TotalTime>
  <Words>1349</Words>
  <Application>Microsoft Office PowerPoint</Application>
  <PresentationFormat>Bildschirmpräsentation (4:3)</PresentationFormat>
  <Paragraphs>229</Paragraphs>
  <Slides>21</Slides>
  <Notes>7</Notes>
  <HiddenSlides>0</HiddenSlides>
  <MMClips>20</MMClips>
  <ScaleCrop>false</ScaleCrop>
  <HeadingPairs>
    <vt:vector size="6" baseType="variant">
      <vt:variant>
        <vt:lpstr>Verwendete Schriftarten</vt:lpstr>
      </vt:variant>
      <vt:variant>
        <vt:i4>6</vt:i4>
      </vt:variant>
      <vt:variant>
        <vt:lpstr>Design</vt:lpstr>
      </vt:variant>
      <vt:variant>
        <vt:i4>1</vt:i4>
      </vt:variant>
      <vt:variant>
        <vt:lpstr>Folientitel</vt:lpstr>
      </vt:variant>
      <vt:variant>
        <vt:i4>21</vt:i4>
      </vt:variant>
    </vt:vector>
  </HeadingPairs>
  <TitlesOfParts>
    <vt:vector size="28" baseType="lpstr">
      <vt:lpstr>ＭＳ Ｐゴシック</vt:lpstr>
      <vt:lpstr>Arial</vt:lpstr>
      <vt:lpstr>Calibri</vt:lpstr>
      <vt:lpstr>Symbol</vt:lpstr>
      <vt:lpstr>Times New Roman</vt:lpstr>
      <vt:lpstr>Webdings</vt:lpstr>
      <vt:lpstr>pp_vorlage_senbjw</vt:lpstr>
      <vt:lpstr>PowerPoint-Präsentation</vt:lpstr>
      <vt:lpstr>Prämissen der Bewertung von Schülerleistungen</vt:lpstr>
      <vt:lpstr>Die Notendefinitionen der KMK bzw. des Berliner SchulG</vt:lpstr>
      <vt:lpstr>Grundlagen für die Bewertung in der Grundschule in einem Fach</vt:lpstr>
      <vt:lpstr>Grundlagen für die Bewertung in der Sek I in einem Fach</vt:lpstr>
      <vt:lpstr>PowerPoint-Präsentation</vt:lpstr>
      <vt:lpstr>Für den gymnasialen Bildungsgang gibt es folgende schulrechtliche Regelungen: </vt:lpstr>
      <vt:lpstr>PowerPoint-Präsentation</vt:lpstr>
      <vt:lpstr>PowerPoint-Präsentation</vt:lpstr>
      <vt:lpstr>Unterscheidung von Schwierigkeitsgraden im neuen RLP  Ein Beispiel aus dem Fachteil Deutsch:</vt:lpstr>
      <vt:lpstr>PowerPoint-Präsentation</vt:lpstr>
      <vt:lpstr>Mit dem neuen RLP bleiben die Leistungsbewertung und ihre Grundlagen (§§ 20 und 31 Sek I-VO) erhalten</vt:lpstr>
      <vt:lpstr> </vt:lpstr>
      <vt:lpstr>Auf der Grundlage der Standards des RLP 1-10 kann die Grundschule in Zukunft am Ende der Jahrgangsstufe 6 (bzw. 4) präzisere Aussagen darüber treffen, welche Übergangsentscheidung für ein Kind sinnvoll und möglich wäre</vt:lpstr>
      <vt:lpstr>PowerPoint-Präsentation</vt:lpstr>
      <vt:lpstr>Die Bewertung von Leistungen in der Schule bezieht sich also immer auf die mehr oder weniger gelingende Erfüllung von Anforderungen</vt:lpstr>
      <vt:lpstr>Unsere Noten sind lt. KMK (1968) und Berliner SchulG folgendermaßen definiert:</vt:lpstr>
      <vt:lpstr>In der Sekundarstufe I werden bisher diese Noten auf der Grundlage von Schlüssel-Standards vergeben</vt:lpstr>
      <vt:lpstr>Auf der Grundlage der Standards des neuen RLP ist das Erreichen von Anforderungen in einem Fach einfacher einschätzbar</vt:lpstr>
      <vt:lpstr>Fazit</vt:lpstr>
      <vt:lpstr>PowerPoint-Präsentation</vt:lpstr>
    </vt:vector>
  </TitlesOfParts>
  <Company>SenBJW</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Birgit Kölle</dc:creator>
  <cp:lastModifiedBy>Birgit</cp:lastModifiedBy>
  <cp:revision>200</cp:revision>
  <cp:lastPrinted>2015-03-17T11:40:26Z</cp:lastPrinted>
  <dcterms:created xsi:type="dcterms:W3CDTF">2014-09-10T08:40:14Z</dcterms:created>
  <dcterms:modified xsi:type="dcterms:W3CDTF">2015-03-25T07:11:45Z</dcterms:modified>
</cp:coreProperties>
</file>