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61" r:id="rId2"/>
    <p:sldId id="274" r:id="rId3"/>
    <p:sldId id="283" r:id="rId4"/>
    <p:sldId id="281" r:id="rId5"/>
    <p:sldId id="282" r:id="rId6"/>
    <p:sldId id="284" r:id="rId7"/>
    <p:sldId id="285" r:id="rId8"/>
    <p:sldId id="286" r:id="rId9"/>
    <p:sldId id="287" r:id="rId10"/>
    <p:sldId id="299" r:id="rId11"/>
    <p:sldId id="300" r:id="rId12"/>
    <p:sldId id="288" r:id="rId13"/>
    <p:sldId id="289" r:id="rId14"/>
    <p:sldId id="290" r:id="rId15"/>
    <p:sldId id="291" r:id="rId16"/>
    <p:sldId id="292" r:id="rId17"/>
    <p:sldId id="293" r:id="rId18"/>
    <p:sldId id="294" r:id="rId19"/>
    <p:sldId id="295" r:id="rId20"/>
    <p:sldId id="296" r:id="rId21"/>
    <p:sldId id="297" r:id="rId22"/>
    <p:sldId id="268" r:id="rId23"/>
  </p:sldIdLst>
  <p:sldSz cx="9144000" cy="6858000" type="screen4x3"/>
  <p:notesSz cx="6858000" cy="9144000"/>
  <p:defaultTextStyle>
    <a:defPPr>
      <a:defRPr lang="de-DE"/>
    </a:defPPr>
    <a:lvl1pPr algn="l" rtl="0" fontAlgn="base">
      <a:spcBef>
        <a:spcPct val="0"/>
      </a:spcBef>
      <a:spcAft>
        <a:spcPct val="0"/>
      </a:spcAft>
      <a:defRPr sz="2400" kern="1200">
        <a:solidFill>
          <a:schemeClr val="tx1"/>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Arial Narrow" pitchFamily="34" charset="0"/>
        <a:ea typeface="+mn-ea"/>
        <a:cs typeface="+mn-cs"/>
      </a:defRPr>
    </a:lvl2pPr>
    <a:lvl3pPr marL="914400" algn="l" rtl="0" fontAlgn="base">
      <a:spcBef>
        <a:spcPct val="0"/>
      </a:spcBef>
      <a:spcAft>
        <a:spcPct val="0"/>
      </a:spcAft>
      <a:defRPr sz="2400" kern="1200">
        <a:solidFill>
          <a:schemeClr val="tx1"/>
        </a:solidFill>
        <a:latin typeface="Arial Narrow" pitchFamily="34" charset="0"/>
        <a:ea typeface="+mn-ea"/>
        <a:cs typeface="+mn-cs"/>
      </a:defRPr>
    </a:lvl3pPr>
    <a:lvl4pPr marL="1371600" algn="l" rtl="0" fontAlgn="base">
      <a:spcBef>
        <a:spcPct val="0"/>
      </a:spcBef>
      <a:spcAft>
        <a:spcPct val="0"/>
      </a:spcAft>
      <a:defRPr sz="2400" kern="1200">
        <a:solidFill>
          <a:schemeClr val="tx1"/>
        </a:solidFill>
        <a:latin typeface="Arial Narrow" pitchFamily="34" charset="0"/>
        <a:ea typeface="+mn-ea"/>
        <a:cs typeface="+mn-cs"/>
      </a:defRPr>
    </a:lvl4pPr>
    <a:lvl5pPr marL="1828800" algn="l"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111"/>
    <a:srgbClr val="C9F9F9"/>
    <a:srgbClr val="66FF66"/>
    <a:srgbClr val="1DFF83"/>
    <a:srgbClr val="99FF33"/>
    <a:srgbClr val="ED2403"/>
    <a:srgbClr val="D7E097"/>
    <a:srgbClr val="0E81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073A0DAA-6AF3-43AB-8588-CEC1D06C72B9}">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unkle Formatvorlage 1 - Akz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ABFCF23-3B69-468F-B69F-88F6DE6A72F2}" styleName="Mittlere Formatvorlage 1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89" autoAdjust="0"/>
    <p:restoredTop sz="96510" autoAdjust="0"/>
  </p:normalViewPr>
  <p:slideViewPr>
    <p:cSldViewPr>
      <p:cViewPr>
        <p:scale>
          <a:sx n="100" d="100"/>
          <a:sy n="100" d="100"/>
        </p:scale>
        <p:origin x="-1140" y="-228"/>
      </p:cViewPr>
      <p:guideLst>
        <p:guide orient="horz" pos="527"/>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1536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1536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512ECB3-E98C-411C-95D0-C0361466414B}" type="slidenum">
              <a:rPr lang="de-DE"/>
              <a:pPr>
                <a:defRPr/>
              </a:pPr>
              <a:t>‹Nr.›</a:t>
            </a:fld>
            <a:endParaRPr lang="de-DE"/>
          </a:p>
        </p:txBody>
      </p:sp>
    </p:spTree>
    <p:extLst>
      <p:ext uri="{BB962C8B-B14F-4D97-AF65-F5344CB8AC3E}">
        <p14:creationId xmlns:p14="http://schemas.microsoft.com/office/powerpoint/2010/main" val="2199803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35D8670-5DFE-45EB-82B8-975CEFF1BD2D}" type="slidenum">
              <a:rPr lang="de-DE"/>
              <a:pPr>
                <a:defRPr/>
              </a:pPr>
              <a:t>‹Nr.›</a:t>
            </a:fld>
            <a:endParaRPr lang="de-DE"/>
          </a:p>
        </p:txBody>
      </p:sp>
    </p:spTree>
    <p:extLst>
      <p:ext uri="{BB962C8B-B14F-4D97-AF65-F5344CB8AC3E}">
        <p14:creationId xmlns:p14="http://schemas.microsoft.com/office/powerpoint/2010/main" val="24384565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bildplatzhalter 1"/>
          <p:cNvSpPr>
            <a:spLocks noGrp="1" noRot="1" noChangeAspect="1" noTextEdit="1"/>
          </p:cNvSpPr>
          <p:nvPr>
            <p:ph type="sldImg"/>
          </p:nvPr>
        </p:nvSpPr>
        <p:spPr>
          <a:ln/>
        </p:spPr>
      </p:sp>
      <p:sp>
        <p:nvSpPr>
          <p:cNvPr id="348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348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Narrow" pitchFamily="34" charset="0"/>
              </a:defRPr>
            </a:lvl1pPr>
            <a:lvl2pPr marL="742950" indent="-285750" eaLnBrk="0" hangingPunct="0">
              <a:spcBef>
                <a:spcPct val="30000"/>
              </a:spcBef>
              <a:defRPr sz="1200">
                <a:solidFill>
                  <a:schemeClr val="tx1"/>
                </a:solidFill>
                <a:latin typeface="Arial Narrow" pitchFamily="34" charset="0"/>
              </a:defRPr>
            </a:lvl2pPr>
            <a:lvl3pPr marL="1143000" indent="-228600" eaLnBrk="0" hangingPunct="0">
              <a:spcBef>
                <a:spcPct val="30000"/>
              </a:spcBef>
              <a:defRPr sz="1200">
                <a:solidFill>
                  <a:schemeClr val="tx1"/>
                </a:solidFill>
                <a:latin typeface="Arial Narrow" pitchFamily="34" charset="0"/>
              </a:defRPr>
            </a:lvl3pPr>
            <a:lvl4pPr marL="1600200" indent="-228600" eaLnBrk="0" hangingPunct="0">
              <a:spcBef>
                <a:spcPct val="30000"/>
              </a:spcBef>
              <a:defRPr sz="1200">
                <a:solidFill>
                  <a:schemeClr val="tx1"/>
                </a:solidFill>
                <a:latin typeface="Arial Narrow" pitchFamily="34" charset="0"/>
              </a:defRPr>
            </a:lvl4pPr>
            <a:lvl5pPr marL="2057400" indent="-228600" eaLnBrk="0" hangingPunct="0">
              <a:spcBef>
                <a:spcPct val="30000"/>
              </a:spcBef>
              <a:defRPr sz="1200">
                <a:solidFill>
                  <a:schemeClr val="tx1"/>
                </a:solidFill>
                <a:latin typeface="Arial Narrow" pitchFamily="34" charset="0"/>
              </a:defRPr>
            </a:lvl5pPr>
            <a:lvl6pPr marL="2514600" indent="-228600" eaLnBrk="0" fontAlgn="base" hangingPunct="0">
              <a:spcBef>
                <a:spcPct val="30000"/>
              </a:spcBef>
              <a:spcAft>
                <a:spcPct val="0"/>
              </a:spcAft>
              <a:defRPr sz="1200">
                <a:solidFill>
                  <a:schemeClr val="tx1"/>
                </a:solidFill>
                <a:latin typeface="Arial Narrow" pitchFamily="34" charset="0"/>
              </a:defRPr>
            </a:lvl6pPr>
            <a:lvl7pPr marL="2971800" indent="-228600" eaLnBrk="0" fontAlgn="base" hangingPunct="0">
              <a:spcBef>
                <a:spcPct val="30000"/>
              </a:spcBef>
              <a:spcAft>
                <a:spcPct val="0"/>
              </a:spcAft>
              <a:defRPr sz="1200">
                <a:solidFill>
                  <a:schemeClr val="tx1"/>
                </a:solidFill>
                <a:latin typeface="Arial Narrow" pitchFamily="34" charset="0"/>
              </a:defRPr>
            </a:lvl7pPr>
            <a:lvl8pPr marL="3429000" indent="-228600" eaLnBrk="0" fontAlgn="base" hangingPunct="0">
              <a:spcBef>
                <a:spcPct val="30000"/>
              </a:spcBef>
              <a:spcAft>
                <a:spcPct val="0"/>
              </a:spcAft>
              <a:defRPr sz="1200">
                <a:solidFill>
                  <a:schemeClr val="tx1"/>
                </a:solidFill>
                <a:latin typeface="Arial Narrow" pitchFamily="34" charset="0"/>
              </a:defRPr>
            </a:lvl8pPr>
            <a:lvl9pPr marL="3886200" indent="-228600" eaLnBrk="0" fontAlgn="base" hangingPunct="0">
              <a:spcBef>
                <a:spcPct val="30000"/>
              </a:spcBef>
              <a:spcAft>
                <a:spcPct val="0"/>
              </a:spcAft>
              <a:defRPr sz="1200">
                <a:solidFill>
                  <a:schemeClr val="tx1"/>
                </a:solidFill>
                <a:latin typeface="Arial Narrow" pitchFamily="34" charset="0"/>
              </a:defRPr>
            </a:lvl9pPr>
          </a:lstStyle>
          <a:p>
            <a:pPr eaLnBrk="1" hangingPunct="1">
              <a:spcBef>
                <a:spcPct val="0"/>
              </a:spcBef>
            </a:pPr>
            <a:fld id="{13EC8AA9-4377-478B-83B8-75EDA3563E78}" type="slidenum">
              <a:rPr lang="de-DE" altLang="de-DE" smtClean="0"/>
              <a:pPr eaLnBrk="1" hangingPunct="1">
                <a:spcBef>
                  <a:spcPct val="0"/>
                </a:spcBef>
              </a:pPr>
              <a:t>1</a:t>
            </a:fld>
            <a:endParaRPr lang="de-DE" alt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elfolie">
    <p:spTree>
      <p:nvGrpSpPr>
        <p:cNvPr id="1" name=""/>
        <p:cNvGrpSpPr/>
        <p:nvPr/>
      </p:nvGrpSpPr>
      <p:grpSpPr>
        <a:xfrm>
          <a:off x="0" y="0"/>
          <a:ext cx="0" cy="0"/>
          <a:chOff x="0" y="0"/>
          <a:chExt cx="0" cy="0"/>
        </a:xfrm>
      </p:grpSpPr>
      <p:pic>
        <p:nvPicPr>
          <p:cNvPr id="4" name="Grafik 11" descr="Hintergrund_Titel_ppt_jpg.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925" y="-71438"/>
            <a:ext cx="9215438" cy="697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62" descr="D:\Eigene Dateien\Logos\LISUMLISUM\NEUNEUNEU\nur Logo\LOGO original Kopie.gif"/>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56438" y="6024563"/>
            <a:ext cx="147637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Grafik 13" descr="Logos_Brandenbg_Berlin.jpg"/>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11788" y="260350"/>
            <a:ext cx="319246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2"/>
          <p:cNvGrpSpPr>
            <a:grpSpLocks noChangeAspect="1"/>
          </p:cNvGrpSpPr>
          <p:nvPr userDrawn="1"/>
        </p:nvGrpSpPr>
        <p:grpSpPr bwMode="auto">
          <a:xfrm>
            <a:off x="323850" y="6005513"/>
            <a:ext cx="647700" cy="606425"/>
            <a:chOff x="179" y="10307"/>
            <a:chExt cx="1814" cy="1814"/>
          </a:xfrm>
        </p:grpSpPr>
        <p:sp>
          <p:nvSpPr>
            <p:cNvPr id="8" name="Rectangle 3"/>
            <p:cNvSpPr>
              <a:spLocks noChangeAspect="1" noChangeArrowheads="1"/>
            </p:cNvSpPr>
            <p:nvPr/>
          </p:nvSpPr>
          <p:spPr bwMode="auto">
            <a:xfrm>
              <a:off x="450" y="10473"/>
              <a:ext cx="1543" cy="154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Narrow" pitchFamily="34" charset="0"/>
                </a:defRPr>
              </a:lvl1pPr>
              <a:lvl2pPr marL="742950" indent="-285750" eaLnBrk="0" hangingPunct="0">
                <a:defRPr sz="2400">
                  <a:solidFill>
                    <a:schemeClr val="tx1"/>
                  </a:solidFill>
                  <a:latin typeface="Arial Narrow" pitchFamily="34" charset="0"/>
                </a:defRPr>
              </a:lvl2pPr>
              <a:lvl3pPr marL="1143000" indent="-228600" eaLnBrk="0" hangingPunct="0">
                <a:defRPr sz="2400">
                  <a:solidFill>
                    <a:schemeClr val="tx1"/>
                  </a:solidFill>
                  <a:latin typeface="Arial Narrow" pitchFamily="34" charset="0"/>
                </a:defRPr>
              </a:lvl3pPr>
              <a:lvl4pPr marL="1600200" indent="-228600" eaLnBrk="0" hangingPunct="0">
                <a:defRPr sz="2400">
                  <a:solidFill>
                    <a:schemeClr val="tx1"/>
                  </a:solidFill>
                  <a:latin typeface="Arial Narrow" pitchFamily="34" charset="0"/>
                </a:defRPr>
              </a:lvl4pPr>
              <a:lvl5pPr marL="2057400" indent="-228600" eaLnBrk="0" hangingPunct="0">
                <a:defRPr sz="2400">
                  <a:solidFill>
                    <a:schemeClr val="tx1"/>
                  </a:solidFill>
                  <a:latin typeface="Arial Narrow" pitchFamily="34" charset="0"/>
                </a:defRPr>
              </a:lvl5pPr>
              <a:lvl6pPr marL="2514600" indent="-228600" eaLnBrk="0" fontAlgn="base" hangingPunct="0">
                <a:spcBef>
                  <a:spcPct val="0"/>
                </a:spcBef>
                <a:spcAft>
                  <a:spcPct val="0"/>
                </a:spcAft>
                <a:defRPr sz="2400">
                  <a:solidFill>
                    <a:schemeClr val="tx1"/>
                  </a:solidFill>
                  <a:latin typeface="Arial Narrow" pitchFamily="34" charset="0"/>
                </a:defRPr>
              </a:lvl6pPr>
              <a:lvl7pPr marL="2971800" indent="-228600" eaLnBrk="0" fontAlgn="base" hangingPunct="0">
                <a:spcBef>
                  <a:spcPct val="0"/>
                </a:spcBef>
                <a:spcAft>
                  <a:spcPct val="0"/>
                </a:spcAft>
                <a:defRPr sz="2400">
                  <a:solidFill>
                    <a:schemeClr val="tx1"/>
                  </a:solidFill>
                  <a:latin typeface="Arial Narrow" pitchFamily="34" charset="0"/>
                </a:defRPr>
              </a:lvl7pPr>
              <a:lvl8pPr marL="3429000" indent="-228600" eaLnBrk="0" fontAlgn="base" hangingPunct="0">
                <a:spcBef>
                  <a:spcPct val="0"/>
                </a:spcBef>
                <a:spcAft>
                  <a:spcPct val="0"/>
                </a:spcAft>
                <a:defRPr sz="2400">
                  <a:solidFill>
                    <a:schemeClr val="tx1"/>
                  </a:solidFill>
                  <a:latin typeface="Arial Narrow" pitchFamily="34" charset="0"/>
                </a:defRPr>
              </a:lvl8pPr>
              <a:lvl9pPr marL="3886200" indent="-228600" eaLnBrk="0" fontAlgn="base" hangingPunct="0">
                <a:spcBef>
                  <a:spcPct val="0"/>
                </a:spcBef>
                <a:spcAft>
                  <a:spcPct val="0"/>
                </a:spcAft>
                <a:defRPr sz="2400">
                  <a:solidFill>
                    <a:schemeClr val="tx1"/>
                  </a:solidFill>
                  <a:latin typeface="Arial Narrow" pitchFamily="34" charset="0"/>
                </a:defRPr>
              </a:lvl9pPr>
            </a:lstStyle>
            <a:p>
              <a:pPr eaLnBrk="1" hangingPunct="1">
                <a:defRPr/>
              </a:pPr>
              <a:endParaRPr lang="de-DE" altLang="de-DE" smtClean="0">
                <a:latin typeface="Calibri" pitchFamily="34" charset="0"/>
              </a:endParaRPr>
            </a:p>
          </p:txBody>
        </p:sp>
        <p:cxnSp>
          <p:nvCxnSpPr>
            <p:cNvPr id="9" name="AutoShape 4"/>
            <p:cNvCxnSpPr>
              <a:cxnSpLocks noChangeAspect="1" noChangeShapeType="1"/>
            </p:cNvCxnSpPr>
            <p:nvPr/>
          </p:nvCxnSpPr>
          <p:spPr bwMode="auto">
            <a:xfrm rot="20400000" flipV="1">
              <a:off x="909" y="10307"/>
              <a:ext cx="0" cy="1814"/>
            </a:xfrm>
            <a:prstGeom prst="straightConnector1">
              <a:avLst/>
            </a:prstGeom>
            <a:noFill/>
            <a:ln w="22225">
              <a:solidFill>
                <a:srgbClr val="FFFFFF"/>
              </a:solidFill>
              <a:round/>
              <a:headEnd/>
              <a:tailEnd/>
            </a:ln>
            <a:extLst>
              <a:ext uri="{909E8E84-426E-40DD-AFC4-6F175D3DCCD1}">
                <a14:hiddenFill xmlns:a14="http://schemas.microsoft.com/office/drawing/2010/main">
                  <a:noFill/>
                </a14:hiddenFill>
              </a:ext>
            </a:extLst>
          </p:spPr>
        </p:cxnSp>
        <p:cxnSp>
          <p:nvCxnSpPr>
            <p:cNvPr id="10" name="AutoShape 5"/>
            <p:cNvCxnSpPr>
              <a:cxnSpLocks noChangeAspect="1" noChangeShapeType="1"/>
            </p:cNvCxnSpPr>
            <p:nvPr/>
          </p:nvCxnSpPr>
          <p:spPr bwMode="auto">
            <a:xfrm rot="2400000">
              <a:off x="179" y="11462"/>
              <a:ext cx="1814" cy="0"/>
            </a:xfrm>
            <a:prstGeom prst="straightConnector1">
              <a:avLst/>
            </a:prstGeom>
            <a:noFill/>
            <a:ln w="22225">
              <a:solidFill>
                <a:srgbClr val="FFFFFF"/>
              </a:solidFill>
              <a:round/>
              <a:headEnd/>
              <a:tailEnd/>
            </a:ln>
            <a:extLst>
              <a:ext uri="{909E8E84-426E-40DD-AFC4-6F175D3DCCD1}">
                <a14:hiddenFill xmlns:a14="http://schemas.microsoft.com/office/drawing/2010/main">
                  <a:noFill/>
                </a14:hiddenFill>
              </a:ext>
            </a:extLst>
          </p:spPr>
        </p:cxnSp>
      </p:grpSp>
      <p:sp>
        <p:nvSpPr>
          <p:cNvPr id="11" name="Text Box 6"/>
          <p:cNvSpPr txBox="1">
            <a:spLocks noChangeArrowheads="1"/>
          </p:cNvSpPr>
          <p:nvPr userDrawn="1"/>
        </p:nvSpPr>
        <p:spPr bwMode="auto">
          <a:xfrm>
            <a:off x="1006475" y="6308725"/>
            <a:ext cx="3205163"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Narrow" pitchFamily="34" charset="0"/>
              </a:defRPr>
            </a:lvl1pPr>
            <a:lvl2pPr marL="742950" indent="-285750" eaLnBrk="0" hangingPunct="0">
              <a:defRPr sz="2400">
                <a:solidFill>
                  <a:schemeClr val="tx1"/>
                </a:solidFill>
                <a:latin typeface="Arial Narrow" pitchFamily="34" charset="0"/>
              </a:defRPr>
            </a:lvl2pPr>
            <a:lvl3pPr marL="1143000" indent="-228600" eaLnBrk="0" hangingPunct="0">
              <a:defRPr sz="2400">
                <a:solidFill>
                  <a:schemeClr val="tx1"/>
                </a:solidFill>
                <a:latin typeface="Arial Narrow" pitchFamily="34" charset="0"/>
              </a:defRPr>
            </a:lvl3pPr>
            <a:lvl4pPr marL="1600200" indent="-228600" eaLnBrk="0" hangingPunct="0">
              <a:defRPr sz="2400">
                <a:solidFill>
                  <a:schemeClr val="tx1"/>
                </a:solidFill>
                <a:latin typeface="Arial Narrow" pitchFamily="34" charset="0"/>
              </a:defRPr>
            </a:lvl4pPr>
            <a:lvl5pPr marL="2057400" indent="-228600" eaLnBrk="0" hangingPunct="0">
              <a:defRPr sz="2400">
                <a:solidFill>
                  <a:schemeClr val="tx1"/>
                </a:solidFill>
                <a:latin typeface="Arial Narrow" pitchFamily="34" charset="0"/>
              </a:defRPr>
            </a:lvl5pPr>
            <a:lvl6pPr marL="2514600" indent="-228600" eaLnBrk="0" fontAlgn="base" hangingPunct="0">
              <a:spcBef>
                <a:spcPct val="0"/>
              </a:spcBef>
              <a:spcAft>
                <a:spcPct val="0"/>
              </a:spcAft>
              <a:defRPr sz="2400">
                <a:solidFill>
                  <a:schemeClr val="tx1"/>
                </a:solidFill>
                <a:latin typeface="Arial Narrow" pitchFamily="34" charset="0"/>
              </a:defRPr>
            </a:lvl6pPr>
            <a:lvl7pPr marL="2971800" indent="-228600" eaLnBrk="0" fontAlgn="base" hangingPunct="0">
              <a:spcBef>
                <a:spcPct val="0"/>
              </a:spcBef>
              <a:spcAft>
                <a:spcPct val="0"/>
              </a:spcAft>
              <a:defRPr sz="2400">
                <a:solidFill>
                  <a:schemeClr val="tx1"/>
                </a:solidFill>
                <a:latin typeface="Arial Narrow" pitchFamily="34" charset="0"/>
              </a:defRPr>
            </a:lvl7pPr>
            <a:lvl8pPr marL="3429000" indent="-228600" eaLnBrk="0" fontAlgn="base" hangingPunct="0">
              <a:spcBef>
                <a:spcPct val="0"/>
              </a:spcBef>
              <a:spcAft>
                <a:spcPct val="0"/>
              </a:spcAft>
              <a:defRPr sz="2400">
                <a:solidFill>
                  <a:schemeClr val="tx1"/>
                </a:solidFill>
                <a:latin typeface="Arial Narrow" pitchFamily="34" charset="0"/>
              </a:defRPr>
            </a:lvl8pPr>
            <a:lvl9pPr marL="3886200" indent="-228600" eaLnBrk="0" fontAlgn="base" hangingPunct="0">
              <a:spcBef>
                <a:spcPct val="0"/>
              </a:spcBef>
              <a:spcAft>
                <a:spcPct val="0"/>
              </a:spcAft>
              <a:defRPr sz="2400">
                <a:solidFill>
                  <a:schemeClr val="tx1"/>
                </a:solidFill>
                <a:latin typeface="Arial Narrow" pitchFamily="34" charset="0"/>
              </a:defRPr>
            </a:lvl9pPr>
          </a:lstStyle>
          <a:p>
            <a:pPr algn="ctr" eaLnBrk="1" hangingPunct="1">
              <a:spcAft>
                <a:spcPts val="1000"/>
              </a:spcAft>
              <a:defRPr/>
            </a:pPr>
            <a:r>
              <a:rPr lang="de-DE" altLang="de-DE" sz="1300" b="1" smtClean="0">
                <a:solidFill>
                  <a:srgbClr val="FF0000"/>
                </a:solidFill>
                <a:latin typeface="Arial" pitchFamily="34" charset="0"/>
              </a:rPr>
              <a:t>Bildungsregion Berlin-Brandenburg</a:t>
            </a:r>
            <a:endParaRPr lang="de-DE" altLang="de-DE" b="1" smtClean="0"/>
          </a:p>
        </p:txBody>
      </p:sp>
      <p:sp>
        <p:nvSpPr>
          <p:cNvPr id="12291" name="Rectangle 3"/>
          <p:cNvSpPr>
            <a:spLocks noGrp="1" noChangeArrowheads="1"/>
          </p:cNvSpPr>
          <p:nvPr>
            <p:ph type="ctrTitle"/>
          </p:nvPr>
        </p:nvSpPr>
        <p:spPr>
          <a:xfrm>
            <a:off x="1143000" y="3162312"/>
            <a:ext cx="6858000" cy="1143000"/>
          </a:xfrm>
        </p:spPr>
        <p:txBody>
          <a:bodyPr/>
          <a:lstStyle>
            <a:lvl1pPr algn="ctr">
              <a:defRPr sz="3600" cap="none" baseline="0">
                <a:solidFill>
                  <a:srgbClr val="003366"/>
                </a:solidFill>
                <a:effectLst/>
                <a:latin typeface="Verdana" pitchFamily="34" charset="0"/>
                <a:ea typeface="Verdana" pitchFamily="34" charset="0"/>
                <a:cs typeface="Verdana" pitchFamily="34" charset="0"/>
              </a:defRPr>
            </a:lvl1pPr>
          </a:lstStyle>
          <a:p>
            <a:r>
              <a:rPr lang="de-DE" dirty="0" smtClean="0"/>
              <a:t>Titelmasterformat durch Klicken bearbeiten</a:t>
            </a:r>
            <a:endParaRPr lang="de-DE" dirty="0"/>
          </a:p>
        </p:txBody>
      </p:sp>
      <p:sp>
        <p:nvSpPr>
          <p:cNvPr id="12292" name="Rectangle 4"/>
          <p:cNvSpPr>
            <a:spLocks noGrp="1" noChangeArrowheads="1"/>
          </p:cNvSpPr>
          <p:nvPr>
            <p:ph type="subTitle" idx="1"/>
          </p:nvPr>
        </p:nvSpPr>
        <p:spPr>
          <a:xfrm>
            <a:off x="1115616" y="4448188"/>
            <a:ext cx="6840760" cy="838200"/>
          </a:xfrm>
        </p:spPr>
        <p:txBody>
          <a:bodyPr/>
          <a:lstStyle>
            <a:lvl1pPr marL="0" indent="0" algn="ctr">
              <a:buFont typeface="Wingdings" pitchFamily="2" charset="2"/>
              <a:buNone/>
              <a:defRPr sz="2400" b="1" baseline="0">
                <a:solidFill>
                  <a:srgbClr val="003366"/>
                </a:solidFill>
                <a:latin typeface="Verdana" pitchFamily="34" charset="0"/>
                <a:ea typeface="Verdana" pitchFamily="34" charset="0"/>
                <a:cs typeface="Verdana" pitchFamily="34" charset="0"/>
              </a:defRPr>
            </a:lvl1pPr>
          </a:lstStyle>
          <a:p>
            <a:r>
              <a:rPr lang="de-DE" dirty="0" smtClean="0"/>
              <a:t>Formatvorlage des Untertitelmasters durch Klicken bearbeiten</a:t>
            </a:r>
            <a:endParaRPr lang="de-DE" dirty="0"/>
          </a:p>
        </p:txBody>
      </p:sp>
    </p:spTree>
    <p:extLst>
      <p:ext uri="{BB962C8B-B14F-4D97-AF65-F5344CB8AC3E}">
        <p14:creationId xmlns:p14="http://schemas.microsoft.com/office/powerpoint/2010/main" val="4225831525"/>
      </p:ext>
    </p:extLst>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2_Titel und Inhalt">
    <p:spTree>
      <p:nvGrpSpPr>
        <p:cNvPr id="1" name=""/>
        <p:cNvGrpSpPr/>
        <p:nvPr/>
      </p:nvGrpSpPr>
      <p:grpSpPr>
        <a:xfrm>
          <a:off x="0" y="0"/>
          <a:ext cx="0" cy="0"/>
          <a:chOff x="0" y="0"/>
          <a:chExt cx="0" cy="0"/>
        </a:xfrm>
      </p:grpSpPr>
      <p:pic>
        <p:nvPicPr>
          <p:cNvPr id="4" name="Grafik 11" descr="Hintergrund_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13" y="-26988"/>
            <a:ext cx="9180513" cy="705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4"/>
          <p:cNvSpPr>
            <a:spLocks noChangeArrowheads="1"/>
          </p:cNvSpPr>
          <p:nvPr userDrawn="1"/>
        </p:nvSpPr>
        <p:spPr bwMode="auto">
          <a:xfrm>
            <a:off x="0" y="0"/>
            <a:ext cx="9144000" cy="836613"/>
          </a:xfrm>
          <a:prstGeom prst="rect">
            <a:avLst/>
          </a:prstGeom>
          <a:solidFill>
            <a:schemeClr val="bg1"/>
          </a:solidFill>
          <a:ln w="9525">
            <a:noFill/>
            <a:miter lim="800000"/>
            <a:headEnd/>
            <a:tailEnd/>
          </a:ln>
        </p:spPr>
        <p:txBody>
          <a:bodyPr wrap="none" anchor="ctr"/>
          <a:lstStyle>
            <a:defPPr>
              <a:defRPr lang="de-DE"/>
            </a:defPPr>
            <a:lvl1pPr algn="l" rtl="0" fontAlgn="base">
              <a:spcBef>
                <a:spcPct val="0"/>
              </a:spcBef>
              <a:spcAft>
                <a:spcPct val="0"/>
              </a:spcAft>
              <a:defRPr sz="2400" kern="1200">
                <a:solidFill>
                  <a:schemeClr val="tx1"/>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Arial Narrow" pitchFamily="34" charset="0"/>
                <a:ea typeface="+mn-ea"/>
                <a:cs typeface="+mn-cs"/>
              </a:defRPr>
            </a:lvl2pPr>
            <a:lvl3pPr marL="914400" algn="l" rtl="0" fontAlgn="base">
              <a:spcBef>
                <a:spcPct val="0"/>
              </a:spcBef>
              <a:spcAft>
                <a:spcPct val="0"/>
              </a:spcAft>
              <a:defRPr sz="2400" kern="1200">
                <a:solidFill>
                  <a:schemeClr val="tx1"/>
                </a:solidFill>
                <a:latin typeface="Arial Narrow" pitchFamily="34" charset="0"/>
                <a:ea typeface="+mn-ea"/>
                <a:cs typeface="+mn-cs"/>
              </a:defRPr>
            </a:lvl3pPr>
            <a:lvl4pPr marL="1371600" algn="l" rtl="0" fontAlgn="base">
              <a:spcBef>
                <a:spcPct val="0"/>
              </a:spcBef>
              <a:spcAft>
                <a:spcPct val="0"/>
              </a:spcAft>
              <a:defRPr sz="2400" kern="1200">
                <a:solidFill>
                  <a:schemeClr val="tx1"/>
                </a:solidFill>
                <a:latin typeface="Arial Narrow" pitchFamily="34" charset="0"/>
                <a:ea typeface="+mn-ea"/>
                <a:cs typeface="+mn-cs"/>
              </a:defRPr>
            </a:lvl4pPr>
            <a:lvl5pPr marL="1828800" algn="l"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a:lstStyle>
          <a:p>
            <a:pPr>
              <a:defRPr/>
            </a:pPr>
            <a:endParaRPr lang="de-DE"/>
          </a:p>
        </p:txBody>
      </p:sp>
      <p:sp>
        <p:nvSpPr>
          <p:cNvPr id="6" name="Rectangle 24"/>
          <p:cNvSpPr>
            <a:spLocks noChangeArrowheads="1"/>
          </p:cNvSpPr>
          <p:nvPr userDrawn="1"/>
        </p:nvSpPr>
        <p:spPr bwMode="auto">
          <a:xfrm>
            <a:off x="0" y="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Narrow" pitchFamily="34" charset="0"/>
              </a:defRPr>
            </a:lvl1pPr>
            <a:lvl2pPr marL="742950" indent="-285750" eaLnBrk="0" hangingPunct="0">
              <a:defRPr sz="2400">
                <a:solidFill>
                  <a:schemeClr val="tx1"/>
                </a:solidFill>
                <a:latin typeface="Arial Narrow" pitchFamily="34" charset="0"/>
              </a:defRPr>
            </a:lvl2pPr>
            <a:lvl3pPr marL="1143000" indent="-228600" eaLnBrk="0" hangingPunct="0">
              <a:defRPr sz="2400">
                <a:solidFill>
                  <a:schemeClr val="tx1"/>
                </a:solidFill>
                <a:latin typeface="Arial Narrow" pitchFamily="34" charset="0"/>
              </a:defRPr>
            </a:lvl3pPr>
            <a:lvl4pPr marL="1600200" indent="-228600" eaLnBrk="0" hangingPunct="0">
              <a:defRPr sz="2400">
                <a:solidFill>
                  <a:schemeClr val="tx1"/>
                </a:solidFill>
                <a:latin typeface="Arial Narrow" pitchFamily="34" charset="0"/>
              </a:defRPr>
            </a:lvl4pPr>
            <a:lvl5pPr marL="2057400" indent="-228600" eaLnBrk="0" hangingPunct="0">
              <a:defRPr sz="2400">
                <a:solidFill>
                  <a:schemeClr val="tx1"/>
                </a:solidFill>
                <a:latin typeface="Arial Narrow" pitchFamily="34" charset="0"/>
              </a:defRPr>
            </a:lvl5pPr>
            <a:lvl6pPr marL="2514600" indent="-228600" eaLnBrk="0" fontAlgn="base" hangingPunct="0">
              <a:spcBef>
                <a:spcPct val="0"/>
              </a:spcBef>
              <a:spcAft>
                <a:spcPct val="0"/>
              </a:spcAft>
              <a:defRPr sz="2400">
                <a:solidFill>
                  <a:schemeClr val="tx1"/>
                </a:solidFill>
                <a:latin typeface="Arial Narrow" pitchFamily="34" charset="0"/>
              </a:defRPr>
            </a:lvl6pPr>
            <a:lvl7pPr marL="2971800" indent="-228600" eaLnBrk="0" fontAlgn="base" hangingPunct="0">
              <a:spcBef>
                <a:spcPct val="0"/>
              </a:spcBef>
              <a:spcAft>
                <a:spcPct val="0"/>
              </a:spcAft>
              <a:defRPr sz="2400">
                <a:solidFill>
                  <a:schemeClr val="tx1"/>
                </a:solidFill>
                <a:latin typeface="Arial Narrow" pitchFamily="34" charset="0"/>
              </a:defRPr>
            </a:lvl7pPr>
            <a:lvl8pPr marL="3429000" indent="-228600" eaLnBrk="0" fontAlgn="base" hangingPunct="0">
              <a:spcBef>
                <a:spcPct val="0"/>
              </a:spcBef>
              <a:spcAft>
                <a:spcPct val="0"/>
              </a:spcAft>
              <a:defRPr sz="2400">
                <a:solidFill>
                  <a:schemeClr val="tx1"/>
                </a:solidFill>
                <a:latin typeface="Arial Narrow" pitchFamily="34" charset="0"/>
              </a:defRPr>
            </a:lvl8pPr>
            <a:lvl9pPr marL="3886200" indent="-228600" eaLnBrk="0" fontAlgn="base" hangingPunct="0">
              <a:spcBef>
                <a:spcPct val="0"/>
              </a:spcBef>
              <a:spcAft>
                <a:spcPct val="0"/>
              </a:spcAft>
              <a:defRPr sz="2400">
                <a:solidFill>
                  <a:schemeClr val="tx1"/>
                </a:solidFill>
                <a:latin typeface="Arial Narrow" pitchFamily="34" charset="0"/>
              </a:defRPr>
            </a:lvl9pPr>
          </a:lstStyle>
          <a:p>
            <a:pPr eaLnBrk="1" hangingPunct="1">
              <a:defRPr/>
            </a:pPr>
            <a:endParaRPr lang="de-DE" altLang="de-DE" smtClean="0"/>
          </a:p>
        </p:txBody>
      </p:sp>
      <p:pic>
        <p:nvPicPr>
          <p:cNvPr id="7" name="Picture 36" descr="D:\Eigene Dateien\Logos\LISUMLISUM\NEUNEUNEU\nur Logo\LOGO original.EP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451725" y="188913"/>
            <a:ext cx="1309688"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15" descr="Logos_Brandenbg_Berlin.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5450" y="117475"/>
            <a:ext cx="1914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lvl1pPr>
              <a:defRPr baseline="0">
                <a:solidFill>
                  <a:srgbClr val="003366"/>
                </a:solidFill>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251521" y="2088395"/>
            <a:ext cx="8641654" cy="4220925"/>
          </a:xfrm>
        </p:spPr>
        <p:txBody>
          <a:bodyPr/>
          <a:lstStyle>
            <a:lvl1pPr>
              <a:defRPr baseline="0">
                <a:solidFill>
                  <a:srgbClr val="003366"/>
                </a:solidFill>
                <a:latin typeface="Verdana" pitchFamily="34" charset="0"/>
                <a:ea typeface="Verdana" pitchFamily="34" charset="0"/>
                <a:cs typeface="Verdana" pitchFamily="34" charset="0"/>
              </a:defRPr>
            </a:lvl1pPr>
            <a:lvl2pPr>
              <a:defRPr baseline="0">
                <a:solidFill>
                  <a:srgbClr val="003366"/>
                </a:solidFill>
                <a:latin typeface="Verdana" pitchFamily="34" charset="0"/>
                <a:ea typeface="Verdana" pitchFamily="34" charset="0"/>
                <a:cs typeface="Verdana" pitchFamily="34" charset="0"/>
              </a:defRPr>
            </a:lvl2pPr>
            <a:lvl3pPr>
              <a:defRPr baseline="0">
                <a:solidFill>
                  <a:srgbClr val="003366"/>
                </a:solidFill>
                <a:latin typeface="Verdana" pitchFamily="34" charset="0"/>
                <a:ea typeface="Verdana" pitchFamily="34" charset="0"/>
                <a:cs typeface="Verdana" pitchFamily="34" charset="0"/>
              </a:defRPr>
            </a:lvl3pPr>
            <a:lvl4pPr>
              <a:defRPr baseline="0">
                <a:solidFill>
                  <a:srgbClr val="003366"/>
                </a:solidFill>
                <a:latin typeface="Verdana" pitchFamily="34" charset="0"/>
                <a:ea typeface="Verdana" pitchFamily="34" charset="0"/>
                <a:cs typeface="Verdana" pitchFamily="34" charset="0"/>
              </a:defRPr>
            </a:lvl4pPr>
            <a:lvl5pPr>
              <a:defRPr baseline="0">
                <a:solidFill>
                  <a:srgbClr val="003366"/>
                </a:solidFill>
                <a:latin typeface="Verdana" pitchFamily="34" charset="0"/>
                <a:ea typeface="Verdana" pitchFamily="34" charset="0"/>
                <a:cs typeface="Verdana"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9" name="Rectangle 5"/>
          <p:cNvSpPr>
            <a:spLocks noGrp="1" noChangeArrowheads="1"/>
          </p:cNvSpPr>
          <p:nvPr>
            <p:ph type="ftr" sz="quarter" idx="10"/>
          </p:nvPr>
        </p:nvSpPr>
        <p:spPr/>
        <p:txBody>
          <a:bodyPr/>
          <a:lstStyle>
            <a:lvl1pPr>
              <a:defRPr>
                <a:solidFill>
                  <a:srgbClr val="002060"/>
                </a:solidFill>
              </a:defRPr>
            </a:lvl1pPr>
          </a:lstStyle>
          <a:p>
            <a:pPr>
              <a:defRPr/>
            </a:pPr>
            <a:r>
              <a:rPr lang="de-DE"/>
              <a:t>Referent/Veranstaltung mit Datum</a:t>
            </a:r>
          </a:p>
        </p:txBody>
      </p:sp>
      <p:sp>
        <p:nvSpPr>
          <p:cNvPr id="10" name="Rectangle 31"/>
          <p:cNvSpPr>
            <a:spLocks noGrp="1" noChangeArrowheads="1"/>
          </p:cNvSpPr>
          <p:nvPr>
            <p:ph type="sldNum" sz="quarter" idx="11"/>
          </p:nvPr>
        </p:nvSpPr>
        <p:spPr/>
        <p:txBody>
          <a:bodyPr/>
          <a:lstStyle>
            <a:lvl1pPr>
              <a:defRPr>
                <a:solidFill>
                  <a:srgbClr val="002060"/>
                </a:solidFill>
              </a:defRPr>
            </a:lvl1pPr>
          </a:lstStyle>
          <a:p>
            <a:pPr>
              <a:defRPr/>
            </a:pPr>
            <a:fld id="{097D689D-D09B-4FB5-A00B-F1E8F883B7D2}" type="slidenum">
              <a:rPr lang="de-DE"/>
              <a:pPr>
                <a:defRPr/>
              </a:pPr>
              <a:t>‹Nr.›</a:t>
            </a:fld>
            <a:endParaRPr lang="de-DE" dirty="0"/>
          </a:p>
        </p:txBody>
      </p:sp>
    </p:spTree>
    <p:extLst>
      <p:ext uri="{BB962C8B-B14F-4D97-AF65-F5344CB8AC3E}">
        <p14:creationId xmlns:p14="http://schemas.microsoft.com/office/powerpoint/2010/main" val="231178030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preserve="1" userDrawn="1">
  <p:cSld name="1_Titel und Tabelle">
    <p:spTree>
      <p:nvGrpSpPr>
        <p:cNvPr id="1" name=""/>
        <p:cNvGrpSpPr/>
        <p:nvPr/>
      </p:nvGrpSpPr>
      <p:grpSpPr>
        <a:xfrm>
          <a:off x="0" y="0"/>
          <a:ext cx="0" cy="0"/>
          <a:chOff x="0" y="0"/>
          <a:chExt cx="0" cy="0"/>
        </a:xfrm>
      </p:grpSpPr>
      <p:pic>
        <p:nvPicPr>
          <p:cNvPr id="4" name="Grafik 11" descr="Hintergrund_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13" y="-26988"/>
            <a:ext cx="9178926" cy="705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4"/>
          <p:cNvSpPr>
            <a:spLocks noChangeArrowheads="1"/>
          </p:cNvSpPr>
          <p:nvPr userDrawn="1"/>
        </p:nvSpPr>
        <p:spPr bwMode="auto">
          <a:xfrm>
            <a:off x="0" y="0"/>
            <a:ext cx="9144000" cy="836613"/>
          </a:xfrm>
          <a:prstGeom prst="rect">
            <a:avLst/>
          </a:prstGeom>
          <a:solidFill>
            <a:schemeClr val="bg1"/>
          </a:solidFill>
          <a:ln w="9525">
            <a:noFill/>
            <a:miter lim="800000"/>
            <a:headEnd/>
            <a:tailEnd/>
          </a:ln>
        </p:spPr>
        <p:txBody>
          <a:bodyPr wrap="none" anchor="ctr"/>
          <a:lstStyle>
            <a:defPPr>
              <a:defRPr lang="de-DE"/>
            </a:defPPr>
            <a:lvl1pPr algn="l" rtl="0" fontAlgn="base">
              <a:spcBef>
                <a:spcPct val="0"/>
              </a:spcBef>
              <a:spcAft>
                <a:spcPct val="0"/>
              </a:spcAft>
              <a:defRPr sz="2400" kern="1200">
                <a:solidFill>
                  <a:schemeClr val="tx1"/>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Arial Narrow" pitchFamily="34" charset="0"/>
                <a:ea typeface="+mn-ea"/>
                <a:cs typeface="+mn-cs"/>
              </a:defRPr>
            </a:lvl2pPr>
            <a:lvl3pPr marL="914400" algn="l" rtl="0" fontAlgn="base">
              <a:spcBef>
                <a:spcPct val="0"/>
              </a:spcBef>
              <a:spcAft>
                <a:spcPct val="0"/>
              </a:spcAft>
              <a:defRPr sz="2400" kern="1200">
                <a:solidFill>
                  <a:schemeClr val="tx1"/>
                </a:solidFill>
                <a:latin typeface="Arial Narrow" pitchFamily="34" charset="0"/>
                <a:ea typeface="+mn-ea"/>
                <a:cs typeface="+mn-cs"/>
              </a:defRPr>
            </a:lvl3pPr>
            <a:lvl4pPr marL="1371600" algn="l" rtl="0" fontAlgn="base">
              <a:spcBef>
                <a:spcPct val="0"/>
              </a:spcBef>
              <a:spcAft>
                <a:spcPct val="0"/>
              </a:spcAft>
              <a:defRPr sz="2400" kern="1200">
                <a:solidFill>
                  <a:schemeClr val="tx1"/>
                </a:solidFill>
                <a:latin typeface="Arial Narrow" pitchFamily="34" charset="0"/>
                <a:ea typeface="+mn-ea"/>
                <a:cs typeface="+mn-cs"/>
              </a:defRPr>
            </a:lvl4pPr>
            <a:lvl5pPr marL="1828800" algn="l"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a:lstStyle>
          <a:p>
            <a:pPr>
              <a:defRPr/>
            </a:pPr>
            <a:endParaRPr lang="de-DE"/>
          </a:p>
        </p:txBody>
      </p:sp>
      <p:sp>
        <p:nvSpPr>
          <p:cNvPr id="6" name="Rectangle 24"/>
          <p:cNvSpPr>
            <a:spLocks noChangeArrowheads="1"/>
          </p:cNvSpPr>
          <p:nvPr userDrawn="1"/>
        </p:nvSpPr>
        <p:spPr bwMode="auto">
          <a:xfrm>
            <a:off x="0" y="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Narrow" pitchFamily="34" charset="0"/>
              </a:defRPr>
            </a:lvl1pPr>
            <a:lvl2pPr marL="742950" indent="-285750" eaLnBrk="0" hangingPunct="0">
              <a:defRPr sz="2400">
                <a:solidFill>
                  <a:schemeClr val="tx1"/>
                </a:solidFill>
                <a:latin typeface="Arial Narrow" pitchFamily="34" charset="0"/>
              </a:defRPr>
            </a:lvl2pPr>
            <a:lvl3pPr marL="1143000" indent="-228600" eaLnBrk="0" hangingPunct="0">
              <a:defRPr sz="2400">
                <a:solidFill>
                  <a:schemeClr val="tx1"/>
                </a:solidFill>
                <a:latin typeface="Arial Narrow" pitchFamily="34" charset="0"/>
              </a:defRPr>
            </a:lvl3pPr>
            <a:lvl4pPr marL="1600200" indent="-228600" eaLnBrk="0" hangingPunct="0">
              <a:defRPr sz="2400">
                <a:solidFill>
                  <a:schemeClr val="tx1"/>
                </a:solidFill>
                <a:latin typeface="Arial Narrow" pitchFamily="34" charset="0"/>
              </a:defRPr>
            </a:lvl4pPr>
            <a:lvl5pPr marL="2057400" indent="-228600" eaLnBrk="0" hangingPunct="0">
              <a:defRPr sz="2400">
                <a:solidFill>
                  <a:schemeClr val="tx1"/>
                </a:solidFill>
                <a:latin typeface="Arial Narrow" pitchFamily="34" charset="0"/>
              </a:defRPr>
            </a:lvl5pPr>
            <a:lvl6pPr marL="2514600" indent="-228600" eaLnBrk="0" fontAlgn="base" hangingPunct="0">
              <a:spcBef>
                <a:spcPct val="0"/>
              </a:spcBef>
              <a:spcAft>
                <a:spcPct val="0"/>
              </a:spcAft>
              <a:defRPr sz="2400">
                <a:solidFill>
                  <a:schemeClr val="tx1"/>
                </a:solidFill>
                <a:latin typeface="Arial Narrow" pitchFamily="34" charset="0"/>
              </a:defRPr>
            </a:lvl6pPr>
            <a:lvl7pPr marL="2971800" indent="-228600" eaLnBrk="0" fontAlgn="base" hangingPunct="0">
              <a:spcBef>
                <a:spcPct val="0"/>
              </a:spcBef>
              <a:spcAft>
                <a:spcPct val="0"/>
              </a:spcAft>
              <a:defRPr sz="2400">
                <a:solidFill>
                  <a:schemeClr val="tx1"/>
                </a:solidFill>
                <a:latin typeface="Arial Narrow" pitchFamily="34" charset="0"/>
              </a:defRPr>
            </a:lvl7pPr>
            <a:lvl8pPr marL="3429000" indent="-228600" eaLnBrk="0" fontAlgn="base" hangingPunct="0">
              <a:spcBef>
                <a:spcPct val="0"/>
              </a:spcBef>
              <a:spcAft>
                <a:spcPct val="0"/>
              </a:spcAft>
              <a:defRPr sz="2400">
                <a:solidFill>
                  <a:schemeClr val="tx1"/>
                </a:solidFill>
                <a:latin typeface="Arial Narrow" pitchFamily="34" charset="0"/>
              </a:defRPr>
            </a:lvl8pPr>
            <a:lvl9pPr marL="3886200" indent="-228600" eaLnBrk="0" fontAlgn="base" hangingPunct="0">
              <a:spcBef>
                <a:spcPct val="0"/>
              </a:spcBef>
              <a:spcAft>
                <a:spcPct val="0"/>
              </a:spcAft>
              <a:defRPr sz="2400">
                <a:solidFill>
                  <a:schemeClr val="tx1"/>
                </a:solidFill>
                <a:latin typeface="Arial Narrow" pitchFamily="34" charset="0"/>
              </a:defRPr>
            </a:lvl9pPr>
          </a:lstStyle>
          <a:p>
            <a:pPr eaLnBrk="1" hangingPunct="1">
              <a:defRPr/>
            </a:pPr>
            <a:endParaRPr lang="de-DE" altLang="de-DE" smtClean="0"/>
          </a:p>
        </p:txBody>
      </p:sp>
      <p:pic>
        <p:nvPicPr>
          <p:cNvPr id="7" name="Picture 36" descr="D:\Eigene Dateien\Logos\LISUMLISUM\NEUNEUNEU\nur Logo\LOGO original.EP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451725" y="188913"/>
            <a:ext cx="1309688"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15" descr="Logos_Brandenbg_Berlin.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5450" y="117475"/>
            <a:ext cx="1914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abellenplatzhalter 8"/>
          <p:cNvSpPr>
            <a:spLocks noGrp="1"/>
          </p:cNvSpPr>
          <p:nvPr>
            <p:ph type="tbl" sz="quarter" idx="12"/>
          </p:nvPr>
        </p:nvSpPr>
        <p:spPr>
          <a:xfrm>
            <a:off x="251520" y="2132856"/>
            <a:ext cx="8641655" cy="4308485"/>
          </a:xfrm>
          <a:noFill/>
        </p:spPr>
        <p:txBody>
          <a:bodyPr>
            <a:normAutofit/>
          </a:bodyPr>
          <a:lstStyle>
            <a:lvl1pPr>
              <a:defRPr baseline="0">
                <a:solidFill>
                  <a:srgbClr val="003366"/>
                </a:solidFill>
              </a:defRPr>
            </a:lvl1pPr>
          </a:lstStyle>
          <a:p>
            <a:pPr lvl="0"/>
            <a:endParaRPr lang="de-DE" noProof="0" dirty="0"/>
          </a:p>
        </p:txBody>
      </p:sp>
      <p:sp>
        <p:nvSpPr>
          <p:cNvPr id="16" name="Rectangle 2"/>
          <p:cNvSpPr>
            <a:spLocks noGrp="1" noChangeArrowheads="1"/>
          </p:cNvSpPr>
          <p:nvPr>
            <p:ph type="title"/>
          </p:nvPr>
        </p:nvSpPr>
        <p:spPr bwMode="auto">
          <a:xfrm>
            <a:off x="251520" y="1124744"/>
            <a:ext cx="8641655" cy="857250"/>
          </a:xfrm>
          <a:prstGeom prst="rect">
            <a:avLst/>
          </a:prstGeom>
          <a:noFill/>
          <a:ln w="9525">
            <a:noFill/>
            <a:miter lim="800000"/>
            <a:headEnd/>
            <a:tailEnd/>
          </a:ln>
        </p:spPr>
        <p:txBody>
          <a:bodyPr/>
          <a:lstStyle/>
          <a:p>
            <a:pPr lvl="0"/>
            <a:r>
              <a:rPr lang="de-DE" dirty="0" smtClean="0"/>
              <a:t>Klicken Sie, um das Titelformat zu bearbeiten</a:t>
            </a:r>
          </a:p>
        </p:txBody>
      </p:sp>
      <p:sp>
        <p:nvSpPr>
          <p:cNvPr id="10" name="Rectangle 5"/>
          <p:cNvSpPr>
            <a:spLocks noGrp="1" noChangeArrowheads="1"/>
          </p:cNvSpPr>
          <p:nvPr>
            <p:ph type="ftr" sz="quarter" idx="13"/>
          </p:nvPr>
        </p:nvSpPr>
        <p:spPr/>
        <p:txBody>
          <a:bodyPr/>
          <a:lstStyle>
            <a:lvl1pPr>
              <a:defRPr>
                <a:solidFill>
                  <a:srgbClr val="002060"/>
                </a:solidFill>
              </a:defRPr>
            </a:lvl1pPr>
          </a:lstStyle>
          <a:p>
            <a:pPr>
              <a:defRPr/>
            </a:pPr>
            <a:r>
              <a:rPr lang="de-DE"/>
              <a:t>Referent/Veranstaltung mit Datum</a:t>
            </a:r>
          </a:p>
        </p:txBody>
      </p:sp>
      <p:sp>
        <p:nvSpPr>
          <p:cNvPr id="11" name="Rectangle 31"/>
          <p:cNvSpPr>
            <a:spLocks noGrp="1" noChangeArrowheads="1"/>
          </p:cNvSpPr>
          <p:nvPr>
            <p:ph type="sldNum" sz="quarter" idx="14"/>
          </p:nvPr>
        </p:nvSpPr>
        <p:spPr/>
        <p:txBody>
          <a:bodyPr/>
          <a:lstStyle>
            <a:lvl1pPr>
              <a:defRPr>
                <a:solidFill>
                  <a:srgbClr val="002060"/>
                </a:solidFill>
              </a:defRPr>
            </a:lvl1pPr>
          </a:lstStyle>
          <a:p>
            <a:pPr>
              <a:defRPr/>
            </a:pPr>
            <a:fld id="{F4708543-68E2-44BE-AB20-EA12C26FA888}" type="slidenum">
              <a:rPr lang="de-DE"/>
              <a:pPr>
                <a:defRPr/>
              </a:pPr>
              <a:t>‹Nr.›</a:t>
            </a:fld>
            <a:endParaRPr lang="de-DE" dirty="0"/>
          </a:p>
        </p:txBody>
      </p:sp>
    </p:spTree>
    <p:extLst>
      <p:ext uri="{BB962C8B-B14F-4D97-AF65-F5344CB8AC3E}">
        <p14:creationId xmlns:p14="http://schemas.microsoft.com/office/powerpoint/2010/main" val="292132916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aseline="0">
                <a:solidFill>
                  <a:srgbClr val="003366"/>
                </a:solidFill>
              </a:defRPr>
            </a:lvl1pPr>
          </a:lstStyle>
          <a:p>
            <a:r>
              <a:rPr lang="de-DE" dirty="0" smtClean="0"/>
              <a:t>Titelmasterformat durch Klicken bearbeiten</a:t>
            </a:r>
            <a:endParaRPr lang="de-DE" dirty="0"/>
          </a:p>
        </p:txBody>
      </p:sp>
      <p:sp>
        <p:nvSpPr>
          <p:cNvPr id="3" name="Rectangle 5"/>
          <p:cNvSpPr>
            <a:spLocks noGrp="1" noChangeArrowheads="1"/>
          </p:cNvSpPr>
          <p:nvPr>
            <p:ph type="ftr" sz="quarter" idx="10"/>
          </p:nvPr>
        </p:nvSpPr>
        <p:spPr/>
        <p:txBody>
          <a:bodyPr/>
          <a:lstStyle>
            <a:lvl1pPr>
              <a:defRPr>
                <a:solidFill>
                  <a:srgbClr val="002060"/>
                </a:solidFill>
              </a:defRPr>
            </a:lvl1pPr>
          </a:lstStyle>
          <a:p>
            <a:pPr>
              <a:defRPr/>
            </a:pPr>
            <a:r>
              <a:rPr lang="de-DE"/>
              <a:t>Referent/Veranstaltung mit Datum</a:t>
            </a:r>
            <a:endParaRPr lang="de-DE" dirty="0"/>
          </a:p>
        </p:txBody>
      </p:sp>
      <p:sp>
        <p:nvSpPr>
          <p:cNvPr id="4" name="Rectangle 31"/>
          <p:cNvSpPr>
            <a:spLocks noGrp="1" noChangeArrowheads="1"/>
          </p:cNvSpPr>
          <p:nvPr>
            <p:ph type="sldNum" sz="quarter" idx="11"/>
          </p:nvPr>
        </p:nvSpPr>
        <p:spPr/>
        <p:txBody>
          <a:bodyPr/>
          <a:lstStyle>
            <a:lvl1pPr>
              <a:defRPr>
                <a:solidFill>
                  <a:srgbClr val="002060"/>
                </a:solidFill>
              </a:defRPr>
            </a:lvl1pPr>
          </a:lstStyle>
          <a:p>
            <a:pPr>
              <a:defRPr/>
            </a:pPr>
            <a:fld id="{E770D821-8419-4936-B771-126D9F08733D}" type="slidenum">
              <a:rPr lang="de-DE"/>
              <a:pPr>
                <a:defRPr/>
              </a:pPr>
              <a:t>‹Nr.›</a:t>
            </a:fld>
            <a:endParaRPr lang="de-DE" dirty="0"/>
          </a:p>
        </p:txBody>
      </p:sp>
    </p:spTree>
    <p:extLst>
      <p:ext uri="{BB962C8B-B14F-4D97-AF65-F5344CB8AC3E}">
        <p14:creationId xmlns:p14="http://schemas.microsoft.com/office/powerpoint/2010/main" val="408463460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solidFill>
                  <a:srgbClr val="002060"/>
                </a:solidFill>
              </a:defRPr>
            </a:lvl1pPr>
          </a:lstStyle>
          <a:p>
            <a:pPr>
              <a:defRPr/>
            </a:pPr>
            <a:r>
              <a:rPr lang="de-DE"/>
              <a:t>Referent/Veranstaltung mit Datum</a:t>
            </a:r>
          </a:p>
        </p:txBody>
      </p:sp>
      <p:sp>
        <p:nvSpPr>
          <p:cNvPr id="3" name="Rectangle 31"/>
          <p:cNvSpPr>
            <a:spLocks noGrp="1" noChangeArrowheads="1"/>
          </p:cNvSpPr>
          <p:nvPr>
            <p:ph type="sldNum" sz="quarter" idx="11"/>
          </p:nvPr>
        </p:nvSpPr>
        <p:spPr/>
        <p:txBody>
          <a:bodyPr/>
          <a:lstStyle>
            <a:lvl1pPr>
              <a:defRPr>
                <a:solidFill>
                  <a:srgbClr val="002060"/>
                </a:solidFill>
              </a:defRPr>
            </a:lvl1pPr>
          </a:lstStyle>
          <a:p>
            <a:pPr>
              <a:defRPr/>
            </a:pPr>
            <a:fld id="{D27B03EA-7D8A-4FAA-B0DE-FB6928BA9948}" type="slidenum">
              <a:rPr lang="de-DE"/>
              <a:pPr>
                <a:defRPr/>
              </a:pPr>
              <a:t>‹Nr.›</a:t>
            </a:fld>
            <a:endParaRPr lang="de-DE" dirty="0"/>
          </a:p>
        </p:txBody>
      </p:sp>
    </p:spTree>
    <p:extLst>
      <p:ext uri="{BB962C8B-B14F-4D97-AF65-F5344CB8AC3E}">
        <p14:creationId xmlns:p14="http://schemas.microsoft.com/office/powerpoint/2010/main" val="3720377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357188" y="1131603"/>
            <a:ext cx="8535987" cy="857237"/>
          </a:xfrm>
        </p:spPr>
        <p:txBody>
          <a:bodyPr/>
          <a:lstStyle>
            <a:lvl1pPr>
              <a:defRPr baseline="0">
                <a:solidFill>
                  <a:srgbClr val="002060"/>
                </a:solidFill>
                <a:effectLst/>
              </a:defRPr>
            </a:lvl1pPr>
          </a:lstStyle>
          <a:p>
            <a:r>
              <a:rPr lang="de-DE" dirty="0" smtClean="0"/>
              <a:t>Titelmasterformat durch Klicken bearbeiten</a:t>
            </a:r>
            <a:endParaRPr lang="de-DE" dirty="0"/>
          </a:p>
        </p:txBody>
      </p:sp>
      <p:sp>
        <p:nvSpPr>
          <p:cNvPr id="3" name="Inhaltsplatzhalter 2"/>
          <p:cNvSpPr>
            <a:spLocks noGrp="1"/>
          </p:cNvSpPr>
          <p:nvPr>
            <p:ph sz="half" idx="1"/>
          </p:nvPr>
        </p:nvSpPr>
        <p:spPr>
          <a:xfrm>
            <a:off x="357158" y="2132856"/>
            <a:ext cx="4114800" cy="4377470"/>
          </a:xfrm>
        </p:spPr>
        <p:txBody>
          <a:bodyPr/>
          <a:lstStyle>
            <a:lvl1pPr>
              <a:defRPr sz="2800" baseline="0">
                <a:solidFill>
                  <a:srgbClr val="003366"/>
                </a:solidFill>
                <a:latin typeface="Verdana" pitchFamily="34" charset="0"/>
                <a:ea typeface="Verdana" pitchFamily="34" charset="0"/>
                <a:cs typeface="Verdana" pitchFamily="34" charset="0"/>
              </a:defRPr>
            </a:lvl1pPr>
            <a:lvl2pPr>
              <a:defRPr sz="2400" baseline="0">
                <a:solidFill>
                  <a:srgbClr val="003366"/>
                </a:solidFill>
                <a:latin typeface="Verdana" pitchFamily="34" charset="0"/>
                <a:ea typeface="Verdana" pitchFamily="34" charset="0"/>
                <a:cs typeface="Verdana" pitchFamily="34" charset="0"/>
              </a:defRPr>
            </a:lvl2pPr>
            <a:lvl3pPr>
              <a:defRPr sz="2000" baseline="0">
                <a:solidFill>
                  <a:srgbClr val="003366"/>
                </a:solidFill>
                <a:latin typeface="Verdana" pitchFamily="34" charset="0"/>
                <a:ea typeface="Verdana" pitchFamily="34" charset="0"/>
                <a:cs typeface="Verdana" pitchFamily="34" charset="0"/>
              </a:defRPr>
            </a:lvl3pPr>
            <a:lvl4pPr>
              <a:defRPr sz="1800" baseline="0">
                <a:solidFill>
                  <a:srgbClr val="003366"/>
                </a:solidFill>
                <a:latin typeface="Verdana" pitchFamily="34" charset="0"/>
                <a:ea typeface="Verdana" pitchFamily="34" charset="0"/>
                <a:cs typeface="Verdana" pitchFamily="34" charset="0"/>
              </a:defRPr>
            </a:lvl4pPr>
            <a:lvl5pPr>
              <a:defRPr sz="1800" baseline="0">
                <a:solidFill>
                  <a:srgbClr val="003366"/>
                </a:solidFill>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643439" y="2132856"/>
            <a:ext cx="4249736" cy="4377470"/>
          </a:xfrm>
        </p:spPr>
        <p:txBody>
          <a:bodyPr/>
          <a:lstStyle>
            <a:lvl1pPr>
              <a:defRPr sz="2800" baseline="0">
                <a:solidFill>
                  <a:srgbClr val="002060"/>
                </a:solidFill>
                <a:latin typeface="Verdana" pitchFamily="34" charset="0"/>
                <a:ea typeface="Verdana" pitchFamily="34" charset="0"/>
                <a:cs typeface="Verdana" pitchFamily="34" charset="0"/>
              </a:defRPr>
            </a:lvl1pPr>
            <a:lvl2pPr>
              <a:defRPr sz="2400" baseline="0">
                <a:solidFill>
                  <a:srgbClr val="002060"/>
                </a:solidFill>
                <a:latin typeface="Verdana" pitchFamily="34" charset="0"/>
                <a:ea typeface="Verdana" pitchFamily="34" charset="0"/>
                <a:cs typeface="Verdana" pitchFamily="34" charset="0"/>
              </a:defRPr>
            </a:lvl2pPr>
            <a:lvl3pPr>
              <a:defRPr sz="2000">
                <a:solidFill>
                  <a:srgbClr val="002060"/>
                </a:solidFill>
                <a:latin typeface="Verdana" pitchFamily="34" charset="0"/>
                <a:ea typeface="Verdana" pitchFamily="34" charset="0"/>
                <a:cs typeface="Verdana" pitchFamily="34" charset="0"/>
              </a:defRPr>
            </a:lvl3pPr>
            <a:lvl4pPr>
              <a:defRPr sz="1800">
                <a:solidFill>
                  <a:srgbClr val="002060"/>
                </a:solidFill>
                <a:latin typeface="Verdana" pitchFamily="34" charset="0"/>
                <a:ea typeface="Verdana" pitchFamily="34" charset="0"/>
                <a:cs typeface="Verdana" pitchFamily="34" charset="0"/>
              </a:defRPr>
            </a:lvl4pPr>
            <a:lvl5pPr>
              <a:defRPr sz="1800">
                <a:solidFill>
                  <a:srgbClr val="002060"/>
                </a:solidFill>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Rectangle 5"/>
          <p:cNvSpPr>
            <a:spLocks noGrp="1" noChangeArrowheads="1"/>
          </p:cNvSpPr>
          <p:nvPr>
            <p:ph type="ftr" sz="quarter" idx="10"/>
          </p:nvPr>
        </p:nvSpPr>
        <p:spPr/>
        <p:txBody>
          <a:bodyPr/>
          <a:lstStyle>
            <a:lvl1pPr>
              <a:defRPr>
                <a:solidFill>
                  <a:srgbClr val="002060"/>
                </a:solidFill>
              </a:defRPr>
            </a:lvl1pPr>
          </a:lstStyle>
          <a:p>
            <a:pPr>
              <a:defRPr/>
            </a:pPr>
            <a:r>
              <a:rPr lang="de-DE"/>
              <a:t>Referent/Veranstaltung mit Datum</a:t>
            </a:r>
            <a:endParaRPr lang="de-DE" dirty="0"/>
          </a:p>
        </p:txBody>
      </p:sp>
      <p:sp>
        <p:nvSpPr>
          <p:cNvPr id="6" name="Rectangle 31"/>
          <p:cNvSpPr>
            <a:spLocks noGrp="1" noChangeArrowheads="1"/>
          </p:cNvSpPr>
          <p:nvPr>
            <p:ph type="sldNum" sz="quarter" idx="11"/>
          </p:nvPr>
        </p:nvSpPr>
        <p:spPr/>
        <p:txBody>
          <a:bodyPr/>
          <a:lstStyle>
            <a:lvl1pPr>
              <a:defRPr>
                <a:solidFill>
                  <a:srgbClr val="002060"/>
                </a:solidFill>
              </a:defRPr>
            </a:lvl1pPr>
          </a:lstStyle>
          <a:p>
            <a:pPr>
              <a:defRPr/>
            </a:pPr>
            <a:fld id="{A485BC22-8B43-4B29-8444-60DDE1AC957E}" type="slidenum">
              <a:rPr lang="de-DE"/>
              <a:pPr>
                <a:defRPr/>
              </a:pPr>
              <a:t>‹Nr.›</a:t>
            </a:fld>
            <a:endParaRPr lang="de-DE" dirty="0"/>
          </a:p>
        </p:txBody>
      </p:sp>
    </p:spTree>
    <p:extLst>
      <p:ext uri="{BB962C8B-B14F-4D97-AF65-F5344CB8AC3E}">
        <p14:creationId xmlns:p14="http://schemas.microsoft.com/office/powerpoint/2010/main" val="171400672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el, Bild und Text">
    <p:spTree>
      <p:nvGrpSpPr>
        <p:cNvPr id="1" name=""/>
        <p:cNvGrpSpPr/>
        <p:nvPr/>
      </p:nvGrpSpPr>
      <p:grpSpPr>
        <a:xfrm>
          <a:off x="0" y="0"/>
          <a:ext cx="0" cy="0"/>
          <a:chOff x="0" y="0"/>
          <a:chExt cx="0" cy="0"/>
        </a:xfrm>
      </p:grpSpPr>
      <p:pic>
        <p:nvPicPr>
          <p:cNvPr id="5" name="Grafik 11" descr="Hintergrund_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13" y="-26988"/>
            <a:ext cx="9180513" cy="705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4"/>
          <p:cNvSpPr>
            <a:spLocks noChangeArrowheads="1"/>
          </p:cNvSpPr>
          <p:nvPr userDrawn="1"/>
        </p:nvSpPr>
        <p:spPr bwMode="auto">
          <a:xfrm>
            <a:off x="0" y="0"/>
            <a:ext cx="9144000" cy="836613"/>
          </a:xfrm>
          <a:prstGeom prst="rect">
            <a:avLst/>
          </a:prstGeom>
          <a:solidFill>
            <a:schemeClr val="bg1"/>
          </a:solidFill>
          <a:ln w="9525">
            <a:noFill/>
            <a:miter lim="800000"/>
            <a:headEnd/>
            <a:tailEnd/>
          </a:ln>
        </p:spPr>
        <p:txBody>
          <a:bodyPr wrap="none" anchor="ctr"/>
          <a:lstStyle>
            <a:defPPr>
              <a:defRPr lang="de-DE"/>
            </a:defPPr>
            <a:lvl1pPr algn="l" rtl="0" fontAlgn="base">
              <a:spcBef>
                <a:spcPct val="0"/>
              </a:spcBef>
              <a:spcAft>
                <a:spcPct val="0"/>
              </a:spcAft>
              <a:defRPr sz="2400" kern="1200">
                <a:solidFill>
                  <a:schemeClr val="tx1"/>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Arial Narrow" pitchFamily="34" charset="0"/>
                <a:ea typeface="+mn-ea"/>
                <a:cs typeface="+mn-cs"/>
              </a:defRPr>
            </a:lvl2pPr>
            <a:lvl3pPr marL="914400" algn="l" rtl="0" fontAlgn="base">
              <a:spcBef>
                <a:spcPct val="0"/>
              </a:spcBef>
              <a:spcAft>
                <a:spcPct val="0"/>
              </a:spcAft>
              <a:defRPr sz="2400" kern="1200">
                <a:solidFill>
                  <a:schemeClr val="tx1"/>
                </a:solidFill>
                <a:latin typeface="Arial Narrow" pitchFamily="34" charset="0"/>
                <a:ea typeface="+mn-ea"/>
                <a:cs typeface="+mn-cs"/>
              </a:defRPr>
            </a:lvl3pPr>
            <a:lvl4pPr marL="1371600" algn="l" rtl="0" fontAlgn="base">
              <a:spcBef>
                <a:spcPct val="0"/>
              </a:spcBef>
              <a:spcAft>
                <a:spcPct val="0"/>
              </a:spcAft>
              <a:defRPr sz="2400" kern="1200">
                <a:solidFill>
                  <a:schemeClr val="tx1"/>
                </a:solidFill>
                <a:latin typeface="Arial Narrow" pitchFamily="34" charset="0"/>
                <a:ea typeface="+mn-ea"/>
                <a:cs typeface="+mn-cs"/>
              </a:defRPr>
            </a:lvl4pPr>
            <a:lvl5pPr marL="1828800" algn="l"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a:lstStyle>
          <a:p>
            <a:pPr>
              <a:defRPr/>
            </a:pPr>
            <a:endParaRPr lang="de-DE"/>
          </a:p>
        </p:txBody>
      </p:sp>
      <p:sp>
        <p:nvSpPr>
          <p:cNvPr id="7" name="Rectangle 24"/>
          <p:cNvSpPr>
            <a:spLocks noChangeArrowheads="1"/>
          </p:cNvSpPr>
          <p:nvPr userDrawn="1"/>
        </p:nvSpPr>
        <p:spPr bwMode="auto">
          <a:xfrm>
            <a:off x="0" y="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Narrow" pitchFamily="34" charset="0"/>
              </a:defRPr>
            </a:lvl1pPr>
            <a:lvl2pPr marL="742950" indent="-285750" eaLnBrk="0" hangingPunct="0">
              <a:defRPr sz="2400">
                <a:solidFill>
                  <a:schemeClr val="tx1"/>
                </a:solidFill>
                <a:latin typeface="Arial Narrow" pitchFamily="34" charset="0"/>
              </a:defRPr>
            </a:lvl2pPr>
            <a:lvl3pPr marL="1143000" indent="-228600" eaLnBrk="0" hangingPunct="0">
              <a:defRPr sz="2400">
                <a:solidFill>
                  <a:schemeClr val="tx1"/>
                </a:solidFill>
                <a:latin typeface="Arial Narrow" pitchFamily="34" charset="0"/>
              </a:defRPr>
            </a:lvl3pPr>
            <a:lvl4pPr marL="1600200" indent="-228600" eaLnBrk="0" hangingPunct="0">
              <a:defRPr sz="2400">
                <a:solidFill>
                  <a:schemeClr val="tx1"/>
                </a:solidFill>
                <a:latin typeface="Arial Narrow" pitchFamily="34" charset="0"/>
              </a:defRPr>
            </a:lvl4pPr>
            <a:lvl5pPr marL="2057400" indent="-228600" eaLnBrk="0" hangingPunct="0">
              <a:defRPr sz="2400">
                <a:solidFill>
                  <a:schemeClr val="tx1"/>
                </a:solidFill>
                <a:latin typeface="Arial Narrow" pitchFamily="34" charset="0"/>
              </a:defRPr>
            </a:lvl5pPr>
            <a:lvl6pPr marL="2514600" indent="-228600" eaLnBrk="0" fontAlgn="base" hangingPunct="0">
              <a:spcBef>
                <a:spcPct val="0"/>
              </a:spcBef>
              <a:spcAft>
                <a:spcPct val="0"/>
              </a:spcAft>
              <a:defRPr sz="2400">
                <a:solidFill>
                  <a:schemeClr val="tx1"/>
                </a:solidFill>
                <a:latin typeface="Arial Narrow" pitchFamily="34" charset="0"/>
              </a:defRPr>
            </a:lvl6pPr>
            <a:lvl7pPr marL="2971800" indent="-228600" eaLnBrk="0" fontAlgn="base" hangingPunct="0">
              <a:spcBef>
                <a:spcPct val="0"/>
              </a:spcBef>
              <a:spcAft>
                <a:spcPct val="0"/>
              </a:spcAft>
              <a:defRPr sz="2400">
                <a:solidFill>
                  <a:schemeClr val="tx1"/>
                </a:solidFill>
                <a:latin typeface="Arial Narrow" pitchFamily="34" charset="0"/>
              </a:defRPr>
            </a:lvl7pPr>
            <a:lvl8pPr marL="3429000" indent="-228600" eaLnBrk="0" fontAlgn="base" hangingPunct="0">
              <a:spcBef>
                <a:spcPct val="0"/>
              </a:spcBef>
              <a:spcAft>
                <a:spcPct val="0"/>
              </a:spcAft>
              <a:defRPr sz="2400">
                <a:solidFill>
                  <a:schemeClr val="tx1"/>
                </a:solidFill>
                <a:latin typeface="Arial Narrow" pitchFamily="34" charset="0"/>
              </a:defRPr>
            </a:lvl8pPr>
            <a:lvl9pPr marL="3886200" indent="-228600" eaLnBrk="0" fontAlgn="base" hangingPunct="0">
              <a:spcBef>
                <a:spcPct val="0"/>
              </a:spcBef>
              <a:spcAft>
                <a:spcPct val="0"/>
              </a:spcAft>
              <a:defRPr sz="2400">
                <a:solidFill>
                  <a:schemeClr val="tx1"/>
                </a:solidFill>
                <a:latin typeface="Arial Narrow" pitchFamily="34" charset="0"/>
              </a:defRPr>
            </a:lvl9pPr>
          </a:lstStyle>
          <a:p>
            <a:pPr eaLnBrk="1" hangingPunct="1">
              <a:defRPr/>
            </a:pPr>
            <a:endParaRPr lang="de-DE" altLang="de-DE" smtClean="0"/>
          </a:p>
        </p:txBody>
      </p:sp>
      <p:pic>
        <p:nvPicPr>
          <p:cNvPr id="8" name="Picture 36" descr="D:\Eigene Dateien\Logos\LISUMLISUM\NEUNEUNEU\nur Logo\LOGO original.EP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451725" y="188913"/>
            <a:ext cx="1309688"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5" descr="Logos_Brandenbg_Berlin.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5450" y="117475"/>
            <a:ext cx="1914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357188" y="1131603"/>
            <a:ext cx="8535987" cy="857237"/>
          </a:xfrm>
        </p:spPr>
        <p:txBody>
          <a:bodyPr/>
          <a:lstStyle>
            <a:lvl1pPr>
              <a:defRPr baseline="0">
                <a:solidFill>
                  <a:srgbClr val="003366"/>
                </a:solidFill>
              </a:defRPr>
            </a:lvl1pPr>
          </a:lstStyle>
          <a:p>
            <a:r>
              <a:rPr lang="de-DE" dirty="0" smtClean="0"/>
              <a:t>Titelmasterformat durch Klicken bearbeiten</a:t>
            </a:r>
            <a:endParaRPr lang="de-DE" dirty="0"/>
          </a:p>
        </p:txBody>
      </p:sp>
      <p:sp>
        <p:nvSpPr>
          <p:cNvPr id="3" name="Inhaltsplatzhalter 2"/>
          <p:cNvSpPr>
            <a:spLocks noGrp="1"/>
          </p:cNvSpPr>
          <p:nvPr>
            <p:ph sz="half" idx="1"/>
          </p:nvPr>
        </p:nvSpPr>
        <p:spPr>
          <a:xfrm>
            <a:off x="357158" y="2131788"/>
            <a:ext cx="4114800" cy="3673476"/>
          </a:xfrm>
        </p:spPr>
        <p:txBody>
          <a:bodyPr/>
          <a:lstStyle>
            <a:lvl1pPr>
              <a:defRPr sz="2400"/>
            </a:lvl1pPr>
            <a:lvl2pPr>
              <a:defRPr sz="2400"/>
            </a:lvl2pPr>
            <a:lvl3pPr>
              <a:defRPr sz="2000"/>
            </a:lvl3pPr>
            <a:lvl4pPr>
              <a:defRPr sz="1800"/>
            </a:lvl4pPr>
            <a:lvl5pPr>
              <a:buNone/>
              <a:defRPr sz="2400" b="1" baseline="0">
                <a:solidFill>
                  <a:srgbClr val="003366"/>
                </a:solidFill>
                <a:latin typeface="Arial" pitchFamily="34" charset="0"/>
                <a:cs typeface="Arial" pitchFamily="34" charset="0"/>
              </a:defRPr>
            </a:lvl5pPr>
            <a:lvl6pPr>
              <a:defRPr sz="1800"/>
            </a:lvl6pPr>
            <a:lvl7pPr>
              <a:defRPr sz="1800"/>
            </a:lvl7pPr>
            <a:lvl8pPr>
              <a:defRPr sz="1800"/>
            </a:lvl8pPr>
            <a:lvl9pPr>
              <a:defRPr sz="1800"/>
            </a:lvl9pPr>
          </a:lstStyle>
          <a:p>
            <a:pPr lvl="4"/>
            <a:endParaRPr lang="de-DE" dirty="0"/>
          </a:p>
        </p:txBody>
      </p:sp>
      <p:sp>
        <p:nvSpPr>
          <p:cNvPr id="4" name="Inhaltsplatzhalter 3"/>
          <p:cNvSpPr>
            <a:spLocks noGrp="1"/>
          </p:cNvSpPr>
          <p:nvPr>
            <p:ph sz="half" idx="2"/>
          </p:nvPr>
        </p:nvSpPr>
        <p:spPr>
          <a:xfrm>
            <a:off x="4643439" y="2132856"/>
            <a:ext cx="4249736" cy="3673476"/>
          </a:xfrm>
        </p:spPr>
        <p:txBody>
          <a:bodyPr/>
          <a:lstStyle>
            <a:lvl1pPr>
              <a:defRPr sz="2400" baseline="0">
                <a:solidFill>
                  <a:srgbClr val="003366"/>
                </a:solidFill>
              </a:defRPr>
            </a:lvl1pPr>
            <a:lvl2pPr>
              <a:defRPr sz="2400" baseline="0">
                <a:solidFill>
                  <a:srgbClr val="003366"/>
                </a:solidFill>
              </a:defRPr>
            </a:lvl2pPr>
            <a:lvl3pPr>
              <a:defRPr sz="2000" baseline="0">
                <a:solidFill>
                  <a:srgbClr val="003366"/>
                </a:solidFill>
              </a:defRPr>
            </a:lvl3pPr>
            <a:lvl4pPr>
              <a:defRPr sz="1800" baseline="0">
                <a:solidFill>
                  <a:srgbClr val="003366"/>
                </a:solidFill>
              </a:defRPr>
            </a:lvl4pPr>
            <a:lvl5pPr>
              <a:defRPr sz="1800" baseline="0">
                <a:solidFill>
                  <a:srgbClr val="003366"/>
                </a:solidFill>
              </a:defRPr>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0" name="Rectangle 5"/>
          <p:cNvSpPr>
            <a:spLocks noGrp="1" noChangeArrowheads="1"/>
          </p:cNvSpPr>
          <p:nvPr>
            <p:ph type="ftr" sz="quarter" idx="10"/>
          </p:nvPr>
        </p:nvSpPr>
        <p:spPr/>
        <p:txBody>
          <a:bodyPr/>
          <a:lstStyle>
            <a:lvl1pPr>
              <a:defRPr>
                <a:solidFill>
                  <a:srgbClr val="002060"/>
                </a:solidFill>
              </a:defRPr>
            </a:lvl1pPr>
          </a:lstStyle>
          <a:p>
            <a:pPr>
              <a:defRPr/>
            </a:pPr>
            <a:r>
              <a:rPr lang="de-DE"/>
              <a:t>Referent/Veranstaltung mit Datum</a:t>
            </a:r>
          </a:p>
        </p:txBody>
      </p:sp>
      <p:sp>
        <p:nvSpPr>
          <p:cNvPr id="11" name="Rectangle 31"/>
          <p:cNvSpPr>
            <a:spLocks noGrp="1" noChangeArrowheads="1"/>
          </p:cNvSpPr>
          <p:nvPr>
            <p:ph type="sldNum" sz="quarter" idx="11"/>
          </p:nvPr>
        </p:nvSpPr>
        <p:spPr/>
        <p:txBody>
          <a:bodyPr/>
          <a:lstStyle>
            <a:lvl1pPr>
              <a:defRPr>
                <a:solidFill>
                  <a:srgbClr val="002060"/>
                </a:solidFill>
              </a:defRPr>
            </a:lvl1pPr>
          </a:lstStyle>
          <a:p>
            <a:pPr>
              <a:defRPr/>
            </a:pPr>
            <a:fld id="{7955C18B-DC80-41A4-AD82-B1B61CA52A8C}" type="slidenum">
              <a:rPr lang="de-DE"/>
              <a:pPr>
                <a:defRPr/>
              </a:pPr>
              <a:t>‹Nr.›</a:t>
            </a:fld>
            <a:endParaRPr lang="de-DE" dirty="0"/>
          </a:p>
        </p:txBody>
      </p:sp>
    </p:spTree>
    <p:extLst>
      <p:ext uri="{BB962C8B-B14F-4D97-AF65-F5344CB8AC3E}">
        <p14:creationId xmlns:p14="http://schemas.microsoft.com/office/powerpoint/2010/main" val="27077132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preserve="1" userDrawn="1">
  <p:cSld name="1_Titel, Bild">
    <p:spTree>
      <p:nvGrpSpPr>
        <p:cNvPr id="1" name=""/>
        <p:cNvGrpSpPr/>
        <p:nvPr/>
      </p:nvGrpSpPr>
      <p:grpSpPr>
        <a:xfrm>
          <a:off x="0" y="0"/>
          <a:ext cx="0" cy="0"/>
          <a:chOff x="0" y="0"/>
          <a:chExt cx="0" cy="0"/>
        </a:xfrm>
      </p:grpSpPr>
      <p:pic>
        <p:nvPicPr>
          <p:cNvPr id="5" name="Grafik 11" descr="Hintergrund_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13" y="-26988"/>
            <a:ext cx="9178926" cy="705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4"/>
          <p:cNvSpPr>
            <a:spLocks noChangeArrowheads="1"/>
          </p:cNvSpPr>
          <p:nvPr userDrawn="1"/>
        </p:nvSpPr>
        <p:spPr bwMode="auto">
          <a:xfrm>
            <a:off x="0" y="0"/>
            <a:ext cx="9144000" cy="836613"/>
          </a:xfrm>
          <a:prstGeom prst="rect">
            <a:avLst/>
          </a:prstGeom>
          <a:solidFill>
            <a:schemeClr val="bg1"/>
          </a:solidFill>
          <a:ln w="9525">
            <a:noFill/>
            <a:miter lim="800000"/>
            <a:headEnd/>
            <a:tailEnd/>
          </a:ln>
        </p:spPr>
        <p:txBody>
          <a:bodyPr wrap="none" anchor="ctr"/>
          <a:lstStyle>
            <a:defPPr>
              <a:defRPr lang="de-DE"/>
            </a:defPPr>
            <a:lvl1pPr algn="l" rtl="0" fontAlgn="base">
              <a:spcBef>
                <a:spcPct val="0"/>
              </a:spcBef>
              <a:spcAft>
                <a:spcPct val="0"/>
              </a:spcAft>
              <a:defRPr sz="2400" kern="1200">
                <a:solidFill>
                  <a:schemeClr val="tx1"/>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Arial Narrow" pitchFamily="34" charset="0"/>
                <a:ea typeface="+mn-ea"/>
                <a:cs typeface="+mn-cs"/>
              </a:defRPr>
            </a:lvl2pPr>
            <a:lvl3pPr marL="914400" algn="l" rtl="0" fontAlgn="base">
              <a:spcBef>
                <a:spcPct val="0"/>
              </a:spcBef>
              <a:spcAft>
                <a:spcPct val="0"/>
              </a:spcAft>
              <a:defRPr sz="2400" kern="1200">
                <a:solidFill>
                  <a:schemeClr val="tx1"/>
                </a:solidFill>
                <a:latin typeface="Arial Narrow" pitchFamily="34" charset="0"/>
                <a:ea typeface="+mn-ea"/>
                <a:cs typeface="+mn-cs"/>
              </a:defRPr>
            </a:lvl3pPr>
            <a:lvl4pPr marL="1371600" algn="l" rtl="0" fontAlgn="base">
              <a:spcBef>
                <a:spcPct val="0"/>
              </a:spcBef>
              <a:spcAft>
                <a:spcPct val="0"/>
              </a:spcAft>
              <a:defRPr sz="2400" kern="1200">
                <a:solidFill>
                  <a:schemeClr val="tx1"/>
                </a:solidFill>
                <a:latin typeface="Arial Narrow" pitchFamily="34" charset="0"/>
                <a:ea typeface="+mn-ea"/>
                <a:cs typeface="+mn-cs"/>
              </a:defRPr>
            </a:lvl4pPr>
            <a:lvl5pPr marL="1828800" algn="l"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a:lstStyle>
          <a:p>
            <a:pPr>
              <a:defRPr/>
            </a:pPr>
            <a:endParaRPr lang="de-DE"/>
          </a:p>
        </p:txBody>
      </p:sp>
      <p:sp>
        <p:nvSpPr>
          <p:cNvPr id="7" name="Rectangle 24"/>
          <p:cNvSpPr>
            <a:spLocks noChangeArrowheads="1"/>
          </p:cNvSpPr>
          <p:nvPr userDrawn="1"/>
        </p:nvSpPr>
        <p:spPr bwMode="auto">
          <a:xfrm>
            <a:off x="0" y="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Narrow" pitchFamily="34" charset="0"/>
              </a:defRPr>
            </a:lvl1pPr>
            <a:lvl2pPr marL="742950" indent="-285750" eaLnBrk="0" hangingPunct="0">
              <a:defRPr sz="2400">
                <a:solidFill>
                  <a:schemeClr val="tx1"/>
                </a:solidFill>
                <a:latin typeface="Arial Narrow" pitchFamily="34" charset="0"/>
              </a:defRPr>
            </a:lvl2pPr>
            <a:lvl3pPr marL="1143000" indent="-228600" eaLnBrk="0" hangingPunct="0">
              <a:defRPr sz="2400">
                <a:solidFill>
                  <a:schemeClr val="tx1"/>
                </a:solidFill>
                <a:latin typeface="Arial Narrow" pitchFamily="34" charset="0"/>
              </a:defRPr>
            </a:lvl3pPr>
            <a:lvl4pPr marL="1600200" indent="-228600" eaLnBrk="0" hangingPunct="0">
              <a:defRPr sz="2400">
                <a:solidFill>
                  <a:schemeClr val="tx1"/>
                </a:solidFill>
                <a:latin typeface="Arial Narrow" pitchFamily="34" charset="0"/>
              </a:defRPr>
            </a:lvl4pPr>
            <a:lvl5pPr marL="2057400" indent="-228600" eaLnBrk="0" hangingPunct="0">
              <a:defRPr sz="2400">
                <a:solidFill>
                  <a:schemeClr val="tx1"/>
                </a:solidFill>
                <a:latin typeface="Arial Narrow" pitchFamily="34" charset="0"/>
              </a:defRPr>
            </a:lvl5pPr>
            <a:lvl6pPr marL="2514600" indent="-228600" eaLnBrk="0" fontAlgn="base" hangingPunct="0">
              <a:spcBef>
                <a:spcPct val="0"/>
              </a:spcBef>
              <a:spcAft>
                <a:spcPct val="0"/>
              </a:spcAft>
              <a:defRPr sz="2400">
                <a:solidFill>
                  <a:schemeClr val="tx1"/>
                </a:solidFill>
                <a:latin typeface="Arial Narrow" pitchFamily="34" charset="0"/>
              </a:defRPr>
            </a:lvl6pPr>
            <a:lvl7pPr marL="2971800" indent="-228600" eaLnBrk="0" fontAlgn="base" hangingPunct="0">
              <a:spcBef>
                <a:spcPct val="0"/>
              </a:spcBef>
              <a:spcAft>
                <a:spcPct val="0"/>
              </a:spcAft>
              <a:defRPr sz="2400">
                <a:solidFill>
                  <a:schemeClr val="tx1"/>
                </a:solidFill>
                <a:latin typeface="Arial Narrow" pitchFamily="34" charset="0"/>
              </a:defRPr>
            </a:lvl7pPr>
            <a:lvl8pPr marL="3429000" indent="-228600" eaLnBrk="0" fontAlgn="base" hangingPunct="0">
              <a:spcBef>
                <a:spcPct val="0"/>
              </a:spcBef>
              <a:spcAft>
                <a:spcPct val="0"/>
              </a:spcAft>
              <a:defRPr sz="2400">
                <a:solidFill>
                  <a:schemeClr val="tx1"/>
                </a:solidFill>
                <a:latin typeface="Arial Narrow" pitchFamily="34" charset="0"/>
              </a:defRPr>
            </a:lvl8pPr>
            <a:lvl9pPr marL="3886200" indent="-228600" eaLnBrk="0" fontAlgn="base" hangingPunct="0">
              <a:spcBef>
                <a:spcPct val="0"/>
              </a:spcBef>
              <a:spcAft>
                <a:spcPct val="0"/>
              </a:spcAft>
              <a:defRPr sz="2400">
                <a:solidFill>
                  <a:schemeClr val="tx1"/>
                </a:solidFill>
                <a:latin typeface="Arial Narrow" pitchFamily="34" charset="0"/>
              </a:defRPr>
            </a:lvl9pPr>
          </a:lstStyle>
          <a:p>
            <a:pPr eaLnBrk="1" hangingPunct="1">
              <a:defRPr/>
            </a:pPr>
            <a:endParaRPr lang="de-DE" altLang="de-DE" smtClean="0"/>
          </a:p>
        </p:txBody>
      </p:sp>
      <p:pic>
        <p:nvPicPr>
          <p:cNvPr id="8" name="Picture 36" descr="D:\Eigene Dateien\Logos\LISUMLISUM\NEUNEUNEU\nur Logo\LOGO original.EP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451725" y="188913"/>
            <a:ext cx="1309688"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5" descr="Logos_Brandenbg_Berlin.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5450" y="117475"/>
            <a:ext cx="1914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357188" y="1124744"/>
            <a:ext cx="8535987" cy="857237"/>
          </a:xfrm>
        </p:spPr>
        <p:txBody>
          <a:bodyPr/>
          <a:lstStyle>
            <a:lvl1pPr>
              <a:defRPr baseline="0">
                <a:solidFill>
                  <a:srgbClr val="003366"/>
                </a:solidFill>
              </a:defRPr>
            </a:lvl1pPr>
          </a:lstStyle>
          <a:p>
            <a:r>
              <a:rPr lang="de-DE" dirty="0" smtClean="0"/>
              <a:t>Titelmasterformat durch Klicken bearbeiten</a:t>
            </a:r>
            <a:endParaRPr lang="de-DE" dirty="0"/>
          </a:p>
        </p:txBody>
      </p:sp>
      <p:sp>
        <p:nvSpPr>
          <p:cNvPr id="3" name="Inhaltsplatzhalter 2"/>
          <p:cNvSpPr>
            <a:spLocks noGrp="1"/>
          </p:cNvSpPr>
          <p:nvPr>
            <p:ph sz="half" idx="1"/>
          </p:nvPr>
        </p:nvSpPr>
        <p:spPr>
          <a:xfrm>
            <a:off x="2500298" y="2132855"/>
            <a:ext cx="4114800" cy="3456733"/>
          </a:xfrm>
        </p:spPr>
        <p:txBody>
          <a:bodyPr/>
          <a:lstStyle>
            <a:lvl1pPr>
              <a:defRPr sz="2400"/>
            </a:lvl1pPr>
            <a:lvl2pPr>
              <a:defRPr sz="2400"/>
            </a:lvl2pPr>
            <a:lvl3pPr>
              <a:defRPr sz="2000"/>
            </a:lvl3pPr>
            <a:lvl4pPr>
              <a:defRPr sz="1800"/>
            </a:lvl4pPr>
            <a:lvl5pPr>
              <a:buNone/>
              <a:defRPr sz="2400" b="1">
                <a:solidFill>
                  <a:srgbClr val="111111"/>
                </a:solidFill>
                <a:latin typeface="Arial" pitchFamily="34" charset="0"/>
                <a:cs typeface="Arial" pitchFamily="34" charset="0"/>
              </a:defRPr>
            </a:lvl5pPr>
            <a:lvl6pPr>
              <a:defRPr sz="1800"/>
            </a:lvl6pPr>
            <a:lvl7pPr>
              <a:defRPr sz="1800"/>
            </a:lvl7pPr>
            <a:lvl8pPr>
              <a:defRPr sz="1800"/>
            </a:lvl8pPr>
            <a:lvl9pPr>
              <a:defRPr sz="1800"/>
            </a:lvl9pPr>
          </a:lstStyle>
          <a:p>
            <a:pPr lvl="4"/>
            <a:endParaRPr lang="de-DE" dirty="0"/>
          </a:p>
        </p:txBody>
      </p:sp>
      <p:sp>
        <p:nvSpPr>
          <p:cNvPr id="10" name="Textplatzhalter 3"/>
          <p:cNvSpPr>
            <a:spLocks noGrp="1"/>
          </p:cNvSpPr>
          <p:nvPr>
            <p:ph type="body" sz="half" idx="12"/>
          </p:nvPr>
        </p:nvSpPr>
        <p:spPr>
          <a:xfrm>
            <a:off x="1907704" y="5877272"/>
            <a:ext cx="6048672" cy="480686"/>
          </a:xfrm>
        </p:spPr>
        <p:txBody>
          <a:bodyPr/>
          <a:lstStyle>
            <a:lvl1pPr marL="0" indent="0" algn="ctr">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Textmasterformate durch Klicken bearbeiten</a:t>
            </a:r>
          </a:p>
        </p:txBody>
      </p:sp>
      <p:sp>
        <p:nvSpPr>
          <p:cNvPr id="11" name="Rectangle 5"/>
          <p:cNvSpPr>
            <a:spLocks noGrp="1" noChangeArrowheads="1"/>
          </p:cNvSpPr>
          <p:nvPr>
            <p:ph type="ftr" sz="quarter" idx="13"/>
          </p:nvPr>
        </p:nvSpPr>
        <p:spPr/>
        <p:txBody>
          <a:bodyPr/>
          <a:lstStyle>
            <a:lvl1pPr>
              <a:defRPr>
                <a:solidFill>
                  <a:srgbClr val="002060"/>
                </a:solidFill>
              </a:defRPr>
            </a:lvl1pPr>
          </a:lstStyle>
          <a:p>
            <a:pPr>
              <a:defRPr/>
            </a:pPr>
            <a:r>
              <a:rPr lang="de-DE"/>
              <a:t>Referent/Veranstaltung mit Datum</a:t>
            </a:r>
          </a:p>
        </p:txBody>
      </p:sp>
      <p:sp>
        <p:nvSpPr>
          <p:cNvPr id="12" name="Rectangle 31"/>
          <p:cNvSpPr>
            <a:spLocks noGrp="1" noChangeArrowheads="1"/>
          </p:cNvSpPr>
          <p:nvPr>
            <p:ph type="sldNum" sz="quarter" idx="14"/>
          </p:nvPr>
        </p:nvSpPr>
        <p:spPr/>
        <p:txBody>
          <a:bodyPr/>
          <a:lstStyle>
            <a:lvl1pPr>
              <a:defRPr>
                <a:solidFill>
                  <a:srgbClr val="002060"/>
                </a:solidFill>
              </a:defRPr>
            </a:lvl1pPr>
          </a:lstStyle>
          <a:p>
            <a:pPr>
              <a:defRPr/>
            </a:pPr>
            <a:fld id="{35B07A96-D97D-4ADF-90EF-D6CA83F1FF60}" type="slidenum">
              <a:rPr lang="de-DE"/>
              <a:pPr>
                <a:defRPr/>
              </a:pPr>
              <a:t>‹Nr.›</a:t>
            </a:fld>
            <a:endParaRPr lang="de-DE" dirty="0"/>
          </a:p>
        </p:txBody>
      </p:sp>
    </p:spTree>
    <p:extLst>
      <p:ext uri="{BB962C8B-B14F-4D97-AF65-F5344CB8AC3E}">
        <p14:creationId xmlns:p14="http://schemas.microsoft.com/office/powerpoint/2010/main" val="242266776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lank Slide">
    <p:spTree>
      <p:nvGrpSpPr>
        <p:cNvPr id="1" name=""/>
        <p:cNvGrpSpPr/>
        <p:nvPr/>
      </p:nvGrpSpPr>
      <p:grpSpPr>
        <a:xfrm>
          <a:off x="0" y="0"/>
          <a:ext cx="0" cy="0"/>
          <a:chOff x="0" y="0"/>
          <a:chExt cx="0" cy="0"/>
        </a:xfrm>
      </p:grpSpPr>
      <p:sp>
        <p:nvSpPr>
          <p:cNvPr id="2" name="Foliennummer"/>
          <p:cNvSpPr txBox="1">
            <a:spLocks noGrp="1"/>
          </p:cNvSpPr>
          <p:nvPr>
            <p:ph type="sldNum" sz="quarter" idx="10"/>
          </p:nvPr>
        </p:nvSpPr>
        <p:spPr/>
        <p:txBody>
          <a:bodyPr/>
          <a:lstStyle>
            <a:lvl1pPr>
              <a:defRPr/>
            </a:lvl1pPr>
          </a:lstStyle>
          <a:p>
            <a:pPr>
              <a:defRPr/>
            </a:pPr>
            <a:fld id="{FFBE4D4A-5CB2-46AF-B1DD-89DD49776983}" type="slidenum">
              <a:rPr/>
              <a:pPr>
                <a:defRPr/>
              </a:pPr>
              <a:t>‹Nr.›</a:t>
            </a:fld>
            <a:endParaRPr/>
          </a:p>
        </p:txBody>
      </p:sp>
    </p:spTree>
    <p:extLst>
      <p:ext uri="{BB962C8B-B14F-4D97-AF65-F5344CB8AC3E}">
        <p14:creationId xmlns:p14="http://schemas.microsoft.com/office/powerpoint/2010/main" val="2447570800"/>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Grafik 10" descr="Hintergrund_2.jpg"/>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36513" y="-26988"/>
            <a:ext cx="9178926" cy="705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4"/>
          <p:cNvSpPr>
            <a:spLocks noChangeArrowheads="1"/>
          </p:cNvSpPr>
          <p:nvPr userDrawn="1"/>
        </p:nvSpPr>
        <p:spPr bwMode="auto">
          <a:xfrm>
            <a:off x="-36513" y="-26988"/>
            <a:ext cx="9178926" cy="863601"/>
          </a:xfrm>
          <a:prstGeom prst="rect">
            <a:avLst/>
          </a:prstGeom>
          <a:solidFill>
            <a:schemeClr val="bg1"/>
          </a:solidFill>
          <a:ln w="9525">
            <a:noFill/>
            <a:miter lim="800000"/>
            <a:headEnd/>
            <a:tailEnd/>
          </a:ln>
        </p:spPr>
        <p:txBody>
          <a:bodyPr wrap="none" anchor="ctr"/>
          <a:lstStyle>
            <a:defPPr>
              <a:defRPr lang="de-DE"/>
            </a:defPPr>
            <a:lvl1pPr algn="l" rtl="0" fontAlgn="base">
              <a:spcBef>
                <a:spcPct val="0"/>
              </a:spcBef>
              <a:spcAft>
                <a:spcPct val="0"/>
              </a:spcAft>
              <a:defRPr sz="2400" kern="1200">
                <a:solidFill>
                  <a:schemeClr val="tx1"/>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Arial Narrow" pitchFamily="34" charset="0"/>
                <a:ea typeface="+mn-ea"/>
                <a:cs typeface="+mn-cs"/>
              </a:defRPr>
            </a:lvl2pPr>
            <a:lvl3pPr marL="914400" algn="l" rtl="0" fontAlgn="base">
              <a:spcBef>
                <a:spcPct val="0"/>
              </a:spcBef>
              <a:spcAft>
                <a:spcPct val="0"/>
              </a:spcAft>
              <a:defRPr sz="2400" kern="1200">
                <a:solidFill>
                  <a:schemeClr val="tx1"/>
                </a:solidFill>
                <a:latin typeface="Arial Narrow" pitchFamily="34" charset="0"/>
                <a:ea typeface="+mn-ea"/>
                <a:cs typeface="+mn-cs"/>
              </a:defRPr>
            </a:lvl3pPr>
            <a:lvl4pPr marL="1371600" algn="l" rtl="0" fontAlgn="base">
              <a:spcBef>
                <a:spcPct val="0"/>
              </a:spcBef>
              <a:spcAft>
                <a:spcPct val="0"/>
              </a:spcAft>
              <a:defRPr sz="2400" kern="1200">
                <a:solidFill>
                  <a:schemeClr val="tx1"/>
                </a:solidFill>
                <a:latin typeface="Arial Narrow" pitchFamily="34" charset="0"/>
                <a:ea typeface="+mn-ea"/>
                <a:cs typeface="+mn-cs"/>
              </a:defRPr>
            </a:lvl4pPr>
            <a:lvl5pPr marL="1828800" algn="l"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a:lstStyle>
          <a:p>
            <a:pPr>
              <a:defRPr/>
            </a:pPr>
            <a:endParaRPr lang="de-DE"/>
          </a:p>
        </p:txBody>
      </p:sp>
      <p:sp>
        <p:nvSpPr>
          <p:cNvPr id="1028" name="Rectangle 2"/>
          <p:cNvSpPr>
            <a:spLocks noGrp="1" noChangeArrowheads="1"/>
          </p:cNvSpPr>
          <p:nvPr>
            <p:ph type="title"/>
          </p:nvPr>
        </p:nvSpPr>
        <p:spPr bwMode="auto">
          <a:xfrm>
            <a:off x="250825" y="1125538"/>
            <a:ext cx="86423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Klicken Sie, um das Titelformat zu bearbeiten</a:t>
            </a:r>
          </a:p>
        </p:txBody>
      </p:sp>
      <p:sp>
        <p:nvSpPr>
          <p:cNvPr id="1029" name="Rectangle 3"/>
          <p:cNvSpPr>
            <a:spLocks noGrp="1" noChangeArrowheads="1"/>
          </p:cNvSpPr>
          <p:nvPr>
            <p:ph type="body" idx="1"/>
          </p:nvPr>
        </p:nvSpPr>
        <p:spPr bwMode="auto">
          <a:xfrm>
            <a:off x="260350" y="2125663"/>
            <a:ext cx="8632825" cy="418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Klicken Sie, um die Formate des Vorlagentextes zu bearbeiten</a:t>
            </a:r>
          </a:p>
          <a:p>
            <a:pPr lvl="1"/>
            <a:r>
              <a:rPr lang="de-DE" altLang="de-DE" smtClean="0"/>
              <a:t>Zweite Ebene</a:t>
            </a:r>
          </a:p>
          <a:p>
            <a:pPr lvl="2"/>
            <a:r>
              <a:rPr lang="de-DE" altLang="de-DE" smtClean="0"/>
              <a:t>Dritte Ebene</a:t>
            </a:r>
          </a:p>
        </p:txBody>
      </p:sp>
      <p:sp>
        <p:nvSpPr>
          <p:cNvPr id="2" name="Rectangle 5"/>
          <p:cNvSpPr>
            <a:spLocks noGrp="1" noChangeArrowheads="1"/>
          </p:cNvSpPr>
          <p:nvPr>
            <p:ph type="ftr" sz="quarter" idx="3"/>
          </p:nvPr>
        </p:nvSpPr>
        <p:spPr bwMode="auto">
          <a:xfrm>
            <a:off x="2728913" y="6572250"/>
            <a:ext cx="5514975" cy="2857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00" baseline="0">
                <a:solidFill>
                  <a:srgbClr val="111111"/>
                </a:solidFill>
                <a:latin typeface="Verdana" pitchFamily="34" charset="0"/>
                <a:ea typeface="Verdana" pitchFamily="34" charset="0"/>
                <a:cs typeface="Verdana" pitchFamily="34" charset="0"/>
              </a:defRPr>
            </a:lvl1pPr>
          </a:lstStyle>
          <a:p>
            <a:pPr>
              <a:defRPr/>
            </a:pPr>
            <a:r>
              <a:rPr lang="de-DE"/>
              <a:t>Referent/Veranstaltung mit Datum</a:t>
            </a:r>
          </a:p>
        </p:txBody>
      </p:sp>
      <p:sp>
        <p:nvSpPr>
          <p:cNvPr id="1055" name="Rectangle 31"/>
          <p:cNvSpPr>
            <a:spLocks noGrp="1" noChangeArrowheads="1"/>
          </p:cNvSpPr>
          <p:nvPr>
            <p:ph type="sldNum" sz="quarter" idx="4"/>
          </p:nvPr>
        </p:nvSpPr>
        <p:spPr bwMode="auto">
          <a:xfrm>
            <a:off x="8293100" y="6572250"/>
            <a:ext cx="6000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solidFill>
                  <a:srgbClr val="111111"/>
                </a:solidFill>
                <a:latin typeface="Verdana" pitchFamily="34" charset="0"/>
                <a:ea typeface="Verdana" pitchFamily="34" charset="0"/>
                <a:cs typeface="Verdana" pitchFamily="34" charset="0"/>
              </a:defRPr>
            </a:lvl1pPr>
          </a:lstStyle>
          <a:p>
            <a:pPr>
              <a:defRPr/>
            </a:pPr>
            <a:fld id="{97F62455-0490-4494-A23E-54BE52AE0452}" type="slidenum">
              <a:rPr lang="de-DE"/>
              <a:pPr>
                <a:defRPr/>
              </a:pPr>
              <a:t>‹Nr.›</a:t>
            </a:fld>
            <a:endParaRPr lang="de-DE" dirty="0"/>
          </a:p>
        </p:txBody>
      </p:sp>
      <p:sp>
        <p:nvSpPr>
          <p:cNvPr id="1032" name="Rectangle 24"/>
          <p:cNvSpPr>
            <a:spLocks noChangeArrowheads="1"/>
          </p:cNvSpPr>
          <p:nvPr userDrawn="1"/>
        </p:nvSpPr>
        <p:spPr bwMode="auto">
          <a:xfrm>
            <a:off x="0" y="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Narrow" pitchFamily="34" charset="0"/>
              </a:defRPr>
            </a:lvl1pPr>
            <a:lvl2pPr marL="742950" indent="-285750" eaLnBrk="0" hangingPunct="0">
              <a:defRPr sz="2400">
                <a:solidFill>
                  <a:schemeClr val="tx1"/>
                </a:solidFill>
                <a:latin typeface="Arial Narrow" pitchFamily="34" charset="0"/>
              </a:defRPr>
            </a:lvl2pPr>
            <a:lvl3pPr marL="1143000" indent="-228600" eaLnBrk="0" hangingPunct="0">
              <a:defRPr sz="2400">
                <a:solidFill>
                  <a:schemeClr val="tx1"/>
                </a:solidFill>
                <a:latin typeface="Arial Narrow" pitchFamily="34" charset="0"/>
              </a:defRPr>
            </a:lvl3pPr>
            <a:lvl4pPr marL="1600200" indent="-228600" eaLnBrk="0" hangingPunct="0">
              <a:defRPr sz="2400">
                <a:solidFill>
                  <a:schemeClr val="tx1"/>
                </a:solidFill>
                <a:latin typeface="Arial Narrow" pitchFamily="34" charset="0"/>
              </a:defRPr>
            </a:lvl4pPr>
            <a:lvl5pPr marL="2057400" indent="-228600" eaLnBrk="0" hangingPunct="0">
              <a:defRPr sz="2400">
                <a:solidFill>
                  <a:schemeClr val="tx1"/>
                </a:solidFill>
                <a:latin typeface="Arial Narrow" pitchFamily="34" charset="0"/>
              </a:defRPr>
            </a:lvl5pPr>
            <a:lvl6pPr marL="2514600" indent="-228600" eaLnBrk="0" fontAlgn="base" hangingPunct="0">
              <a:spcBef>
                <a:spcPct val="0"/>
              </a:spcBef>
              <a:spcAft>
                <a:spcPct val="0"/>
              </a:spcAft>
              <a:defRPr sz="2400">
                <a:solidFill>
                  <a:schemeClr val="tx1"/>
                </a:solidFill>
                <a:latin typeface="Arial Narrow" pitchFamily="34" charset="0"/>
              </a:defRPr>
            </a:lvl6pPr>
            <a:lvl7pPr marL="2971800" indent="-228600" eaLnBrk="0" fontAlgn="base" hangingPunct="0">
              <a:spcBef>
                <a:spcPct val="0"/>
              </a:spcBef>
              <a:spcAft>
                <a:spcPct val="0"/>
              </a:spcAft>
              <a:defRPr sz="2400">
                <a:solidFill>
                  <a:schemeClr val="tx1"/>
                </a:solidFill>
                <a:latin typeface="Arial Narrow" pitchFamily="34" charset="0"/>
              </a:defRPr>
            </a:lvl7pPr>
            <a:lvl8pPr marL="3429000" indent="-228600" eaLnBrk="0" fontAlgn="base" hangingPunct="0">
              <a:spcBef>
                <a:spcPct val="0"/>
              </a:spcBef>
              <a:spcAft>
                <a:spcPct val="0"/>
              </a:spcAft>
              <a:defRPr sz="2400">
                <a:solidFill>
                  <a:schemeClr val="tx1"/>
                </a:solidFill>
                <a:latin typeface="Arial Narrow" pitchFamily="34" charset="0"/>
              </a:defRPr>
            </a:lvl8pPr>
            <a:lvl9pPr marL="3886200" indent="-228600" eaLnBrk="0" fontAlgn="base" hangingPunct="0">
              <a:spcBef>
                <a:spcPct val="0"/>
              </a:spcBef>
              <a:spcAft>
                <a:spcPct val="0"/>
              </a:spcAft>
              <a:defRPr sz="2400">
                <a:solidFill>
                  <a:schemeClr val="tx1"/>
                </a:solidFill>
                <a:latin typeface="Arial Narrow" pitchFamily="34" charset="0"/>
              </a:defRPr>
            </a:lvl9pPr>
          </a:lstStyle>
          <a:p>
            <a:pPr eaLnBrk="1" hangingPunct="1">
              <a:defRPr/>
            </a:pPr>
            <a:endParaRPr lang="de-DE" altLang="de-DE" smtClean="0"/>
          </a:p>
        </p:txBody>
      </p:sp>
      <p:pic>
        <p:nvPicPr>
          <p:cNvPr id="1033" name="Picture 36" descr="D:\Eigene Dateien\Logos\LISUMLISUM\NEUNEUNEU\nur Logo\LOGO original.EPS"/>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7451725" y="188913"/>
            <a:ext cx="1309688"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Grafik 11" descr="Logos_Brandenbg_Berlin.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25450" y="117475"/>
            <a:ext cx="1914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13" r:id="rId1"/>
    <p:sldLayoutId id="2147484114" r:id="rId2"/>
    <p:sldLayoutId id="2147484115" r:id="rId3"/>
    <p:sldLayoutId id="2147484116" r:id="rId4"/>
    <p:sldLayoutId id="2147484117" r:id="rId5"/>
    <p:sldLayoutId id="2147484118" r:id="rId6"/>
    <p:sldLayoutId id="2147484119" r:id="rId7"/>
    <p:sldLayoutId id="2147484120" r:id="rId8"/>
    <p:sldLayoutId id="2147484121" r:id="rId9"/>
  </p:sldLayoutIdLst>
  <p:transition>
    <p:wipe dir="r"/>
  </p:transition>
  <p:timing>
    <p:tnLst>
      <p:par>
        <p:cTn id="1" dur="indefinite" restart="never" nodeType="tmRoot"/>
      </p:par>
    </p:tnLst>
  </p:timing>
  <p:hf hdr="0" dt="0"/>
  <p:txStyles>
    <p:titleStyle>
      <a:lvl1pPr algn="l" rtl="0" eaLnBrk="0" fontAlgn="base" hangingPunct="0">
        <a:spcBef>
          <a:spcPct val="0"/>
        </a:spcBef>
        <a:spcAft>
          <a:spcPct val="0"/>
        </a:spcAft>
        <a:defRPr sz="3200" b="1">
          <a:solidFill>
            <a:srgbClr val="003366"/>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3200" b="1">
          <a:solidFill>
            <a:srgbClr val="003366"/>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3200" b="1">
          <a:solidFill>
            <a:srgbClr val="003366"/>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3200" b="1">
          <a:solidFill>
            <a:srgbClr val="003366"/>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3200" b="1">
          <a:solidFill>
            <a:srgbClr val="003366"/>
          </a:solidFill>
          <a:latin typeface="Verdana" pitchFamily="34" charset="0"/>
          <a:ea typeface="Verdana" pitchFamily="34" charset="0"/>
          <a:cs typeface="Verdana" pitchFamily="34" charset="0"/>
        </a:defRPr>
      </a:lvl5pPr>
      <a:lvl6pPr marL="457200" algn="l" rtl="0" eaLnBrk="1" fontAlgn="base" hangingPunct="1">
        <a:spcBef>
          <a:spcPct val="0"/>
        </a:spcBef>
        <a:spcAft>
          <a:spcPct val="0"/>
        </a:spcAft>
        <a:defRPr sz="3200" b="1">
          <a:solidFill>
            <a:srgbClr val="111111"/>
          </a:solidFill>
          <a:latin typeface="Verdana" pitchFamily="34" charset="0"/>
        </a:defRPr>
      </a:lvl6pPr>
      <a:lvl7pPr marL="914400" algn="l" rtl="0" eaLnBrk="1" fontAlgn="base" hangingPunct="1">
        <a:spcBef>
          <a:spcPct val="0"/>
        </a:spcBef>
        <a:spcAft>
          <a:spcPct val="0"/>
        </a:spcAft>
        <a:defRPr sz="3200" b="1">
          <a:solidFill>
            <a:srgbClr val="111111"/>
          </a:solidFill>
          <a:latin typeface="Verdana" pitchFamily="34" charset="0"/>
        </a:defRPr>
      </a:lvl7pPr>
      <a:lvl8pPr marL="1371600" algn="l" rtl="0" eaLnBrk="1" fontAlgn="base" hangingPunct="1">
        <a:spcBef>
          <a:spcPct val="0"/>
        </a:spcBef>
        <a:spcAft>
          <a:spcPct val="0"/>
        </a:spcAft>
        <a:defRPr sz="3200" b="1">
          <a:solidFill>
            <a:srgbClr val="111111"/>
          </a:solidFill>
          <a:latin typeface="Verdana" pitchFamily="34" charset="0"/>
        </a:defRPr>
      </a:lvl8pPr>
      <a:lvl9pPr marL="1828800" algn="l" rtl="0" eaLnBrk="1" fontAlgn="base" hangingPunct="1">
        <a:spcBef>
          <a:spcPct val="0"/>
        </a:spcBef>
        <a:spcAft>
          <a:spcPct val="0"/>
        </a:spcAft>
        <a:defRPr sz="3200" b="1">
          <a:solidFill>
            <a:srgbClr val="111111"/>
          </a:solidFill>
          <a:latin typeface="Verdana" pitchFamily="34" charset="0"/>
        </a:defRPr>
      </a:lvl9pPr>
    </p:titleStyle>
    <p:bodyStyle>
      <a:lvl1pPr marL="342900" indent="-342900" algn="l" rtl="0" eaLnBrk="0" fontAlgn="base" hangingPunct="0">
        <a:spcBef>
          <a:spcPct val="20000"/>
        </a:spcBef>
        <a:spcAft>
          <a:spcPct val="0"/>
        </a:spcAft>
        <a:buClr>
          <a:srgbClr val="ED2403"/>
        </a:buClr>
        <a:buFont typeface="Wingdings" pitchFamily="2" charset="2"/>
        <a:buChar char="§"/>
        <a:defRPr sz="2800">
          <a:solidFill>
            <a:srgbClr val="003366"/>
          </a:solidFill>
          <a:latin typeface="Verdana" pitchFamily="34" charset="0"/>
          <a:ea typeface="Verdana" pitchFamily="34" charset="0"/>
          <a:cs typeface="Verdana" pitchFamily="34" charset="0"/>
        </a:defRPr>
      </a:lvl1pPr>
      <a:lvl2pPr marL="742950" indent="-285750" algn="l" rtl="0" eaLnBrk="0" fontAlgn="base" hangingPunct="0">
        <a:spcBef>
          <a:spcPct val="20000"/>
        </a:spcBef>
        <a:spcAft>
          <a:spcPct val="0"/>
        </a:spcAft>
        <a:buClr>
          <a:srgbClr val="ED2403"/>
        </a:buClr>
        <a:buFont typeface="Wingdings" pitchFamily="2" charset="2"/>
        <a:buChar char="§"/>
        <a:defRPr sz="2400">
          <a:solidFill>
            <a:srgbClr val="003366"/>
          </a:solidFill>
          <a:latin typeface="Verdana" pitchFamily="34" charset="0"/>
          <a:ea typeface="Verdana" pitchFamily="34" charset="0"/>
          <a:cs typeface="Verdana" pitchFamily="34" charset="0"/>
        </a:defRPr>
      </a:lvl2pPr>
      <a:lvl3pPr marL="1143000" indent="-228600" algn="l" rtl="0" eaLnBrk="0" fontAlgn="base" hangingPunct="0">
        <a:spcBef>
          <a:spcPct val="20000"/>
        </a:spcBef>
        <a:spcAft>
          <a:spcPct val="0"/>
        </a:spcAft>
        <a:buClr>
          <a:srgbClr val="ED2403"/>
        </a:buClr>
        <a:buFont typeface="Wingdings" pitchFamily="2" charset="2"/>
        <a:buChar char="§"/>
        <a:defRPr sz="2000">
          <a:solidFill>
            <a:srgbClr val="003366"/>
          </a:solidFill>
          <a:latin typeface="Verdana" pitchFamily="34" charset="0"/>
          <a:ea typeface="Verdana" pitchFamily="34" charset="0"/>
          <a:cs typeface="Verdana" pitchFamily="34" charset="0"/>
        </a:defRPr>
      </a:lvl3pPr>
      <a:lvl4pPr marL="1600200" indent="-228600" algn="l" rtl="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charset="0"/>
        </a:defRPr>
      </a:lvl4pPr>
      <a:lvl5pPr marL="2057400" indent="-228600" algn="l" rtl="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charset="0"/>
        </a:defRPr>
      </a:lvl5pPr>
      <a:lvl6pPr marL="2514600" indent="-228600" algn="l" rtl="0" eaLnBrk="1" fontAlgn="base" hangingPunct="1">
        <a:spcBef>
          <a:spcPct val="20000"/>
        </a:spcBef>
        <a:spcAft>
          <a:spcPct val="0"/>
        </a:spcAft>
        <a:buClr>
          <a:srgbClr val="ED2403"/>
        </a:buClr>
        <a:buFont typeface="Wingdings" pitchFamily="2" charset="2"/>
        <a:buChar char="§"/>
        <a:defRPr sz="2000">
          <a:solidFill>
            <a:srgbClr val="0E8182"/>
          </a:solidFill>
          <a:latin typeface="Arial Narrow" pitchFamily="34" charset="0"/>
        </a:defRPr>
      </a:lvl6pPr>
      <a:lvl7pPr marL="2971800" indent="-228600" algn="l" rtl="0" eaLnBrk="1" fontAlgn="base" hangingPunct="1">
        <a:spcBef>
          <a:spcPct val="20000"/>
        </a:spcBef>
        <a:spcAft>
          <a:spcPct val="0"/>
        </a:spcAft>
        <a:buClr>
          <a:srgbClr val="ED2403"/>
        </a:buClr>
        <a:buFont typeface="Wingdings" pitchFamily="2" charset="2"/>
        <a:buChar char="§"/>
        <a:defRPr sz="2000">
          <a:solidFill>
            <a:srgbClr val="0E8182"/>
          </a:solidFill>
          <a:latin typeface="Arial Narrow" pitchFamily="34" charset="0"/>
        </a:defRPr>
      </a:lvl7pPr>
      <a:lvl8pPr marL="3429000" indent="-228600" algn="l" rtl="0" eaLnBrk="1" fontAlgn="base" hangingPunct="1">
        <a:spcBef>
          <a:spcPct val="20000"/>
        </a:spcBef>
        <a:spcAft>
          <a:spcPct val="0"/>
        </a:spcAft>
        <a:buClr>
          <a:srgbClr val="ED2403"/>
        </a:buClr>
        <a:buFont typeface="Wingdings" pitchFamily="2" charset="2"/>
        <a:buChar char="§"/>
        <a:defRPr sz="2000">
          <a:solidFill>
            <a:srgbClr val="0E8182"/>
          </a:solidFill>
          <a:latin typeface="Arial Narrow" pitchFamily="34" charset="0"/>
        </a:defRPr>
      </a:lvl8pPr>
      <a:lvl9pPr marL="3886200" indent="-228600" algn="l" rtl="0" eaLnBrk="1" fontAlgn="base" hangingPunct="1">
        <a:spcBef>
          <a:spcPct val="20000"/>
        </a:spcBef>
        <a:spcAft>
          <a:spcPct val="0"/>
        </a:spcAft>
        <a:buClr>
          <a:srgbClr val="ED2403"/>
        </a:buClr>
        <a:buFont typeface="Wingdings" pitchFamily="2" charset="2"/>
        <a:buChar char="§"/>
        <a:defRPr sz="2000">
          <a:solidFill>
            <a:srgbClr val="0E8182"/>
          </a:solidFill>
          <a:latin typeface="Arial Narrow" pitchFamily="34"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hyperlink" Target="https://creativecommons.org/licenses/by-sa/4.0/legalcode" TargetMode="External"/><Relationship Id="rId2" Type="http://schemas.openxmlformats.org/officeDocument/2006/relationships/hyperlink" Target="http://de.creativecommons.org/was-ist-cc/" TargetMode="External"/><Relationship Id="rId1" Type="http://schemas.openxmlformats.org/officeDocument/2006/relationships/slideLayout" Target="../slideLayouts/slideLayout9.xml"/><Relationship Id="rId6" Type="http://schemas.openxmlformats.org/officeDocument/2006/relationships/image" Target="../media/image8.png"/><Relationship Id="rId5" Type="http://schemas.openxmlformats.org/officeDocument/2006/relationships/hyperlink" Target="https://www.lmz-bw.de/datenschutz-rechtliche-grundlagen.html" TargetMode="External"/><Relationship Id="rId4" Type="http://schemas.openxmlformats.org/officeDocument/2006/relationships/hyperlink" Target="https://open-educational-resources.de/5rs-auf-deutsch/"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ctrTitle"/>
          </p:nvPr>
        </p:nvSpPr>
        <p:spPr>
          <a:xfrm>
            <a:off x="1116013" y="2276872"/>
            <a:ext cx="6884987" cy="2374503"/>
          </a:xfrm>
        </p:spPr>
        <p:txBody>
          <a:bodyPr>
            <a:normAutofit fontScale="90000"/>
          </a:bodyPr>
          <a:lstStyle/>
          <a:p>
            <a:pPr eaLnBrk="1" hangingPunct="1">
              <a:defRPr/>
            </a:pPr>
            <a:r>
              <a:rPr lang="de-DE" dirty="0" smtClean="0">
                <a:latin typeface="Helvetica Light"/>
              </a:rPr>
              <a:t>Grundlagen des Urheber- und Leistungsschutzrechts, </a:t>
            </a:r>
            <a:br>
              <a:rPr lang="de-DE" dirty="0" smtClean="0">
                <a:latin typeface="Helvetica Light"/>
              </a:rPr>
            </a:br>
            <a:r>
              <a:rPr lang="de-DE" dirty="0" smtClean="0">
                <a:latin typeface="Helvetica Light"/>
              </a:rPr>
              <a:t>des Persönlichkeitsrecht, OER und den Datenschutz betreffende Rechtsthemen</a:t>
            </a:r>
            <a:endParaRPr lang="de-DE" altLang="de-DE" dirty="0" smtClean="0">
              <a:latin typeface="Helvetica Light"/>
              <a:cs typeface="Arial"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ustomShape 2"/>
          <p:cNvSpPr txBox="1">
            <a:spLocks noChangeArrowheads="1"/>
          </p:cNvSpPr>
          <p:nvPr/>
        </p:nvSpPr>
        <p:spPr bwMode="auto">
          <a:xfrm>
            <a:off x="465138" y="1989138"/>
            <a:ext cx="8235950" cy="443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eaLnBrk="0" hangingPunct="0">
              <a:defRPr sz="2400">
                <a:solidFill>
                  <a:schemeClr val="tx1"/>
                </a:solidFill>
                <a:latin typeface="Arial Narrow" pitchFamily="34" charset="0"/>
              </a:defRPr>
            </a:lvl1pPr>
            <a:lvl2pPr marL="742950" indent="-285750" eaLnBrk="0" hangingPunct="0">
              <a:defRPr sz="2400">
                <a:solidFill>
                  <a:schemeClr val="tx1"/>
                </a:solidFill>
                <a:latin typeface="Arial Narrow" pitchFamily="34" charset="0"/>
              </a:defRPr>
            </a:lvl2pPr>
            <a:lvl3pPr marL="1143000" indent="-228600" eaLnBrk="0" hangingPunct="0">
              <a:defRPr sz="2400">
                <a:solidFill>
                  <a:schemeClr val="tx1"/>
                </a:solidFill>
                <a:latin typeface="Arial Narrow" pitchFamily="34" charset="0"/>
              </a:defRPr>
            </a:lvl3pPr>
            <a:lvl4pPr marL="1600200" indent="-228600" eaLnBrk="0" hangingPunct="0">
              <a:defRPr sz="2400">
                <a:solidFill>
                  <a:schemeClr val="tx1"/>
                </a:solidFill>
                <a:latin typeface="Arial Narrow" pitchFamily="34" charset="0"/>
              </a:defRPr>
            </a:lvl4pPr>
            <a:lvl5pPr marL="2057400" indent="-228600" eaLnBrk="0" hangingPunct="0">
              <a:defRPr sz="2400">
                <a:solidFill>
                  <a:schemeClr val="tx1"/>
                </a:solidFill>
                <a:latin typeface="Arial Narrow" pitchFamily="34" charset="0"/>
              </a:defRPr>
            </a:lvl5pPr>
            <a:lvl6pPr marL="2514600" indent="-228600" eaLnBrk="0" fontAlgn="base" hangingPunct="0">
              <a:spcBef>
                <a:spcPct val="0"/>
              </a:spcBef>
              <a:spcAft>
                <a:spcPct val="0"/>
              </a:spcAft>
              <a:defRPr sz="2400">
                <a:solidFill>
                  <a:schemeClr val="tx1"/>
                </a:solidFill>
                <a:latin typeface="Arial Narrow" pitchFamily="34" charset="0"/>
              </a:defRPr>
            </a:lvl6pPr>
            <a:lvl7pPr marL="2971800" indent="-228600" eaLnBrk="0" fontAlgn="base" hangingPunct="0">
              <a:spcBef>
                <a:spcPct val="0"/>
              </a:spcBef>
              <a:spcAft>
                <a:spcPct val="0"/>
              </a:spcAft>
              <a:defRPr sz="2400">
                <a:solidFill>
                  <a:schemeClr val="tx1"/>
                </a:solidFill>
                <a:latin typeface="Arial Narrow" pitchFamily="34" charset="0"/>
              </a:defRPr>
            </a:lvl7pPr>
            <a:lvl8pPr marL="3429000" indent="-228600" eaLnBrk="0" fontAlgn="base" hangingPunct="0">
              <a:spcBef>
                <a:spcPct val="0"/>
              </a:spcBef>
              <a:spcAft>
                <a:spcPct val="0"/>
              </a:spcAft>
              <a:defRPr sz="2400">
                <a:solidFill>
                  <a:schemeClr val="tx1"/>
                </a:solidFill>
                <a:latin typeface="Arial Narrow" pitchFamily="34" charset="0"/>
              </a:defRPr>
            </a:lvl8pPr>
            <a:lvl9pPr marL="3886200" indent="-228600" eaLnBrk="0" fontAlgn="base" hangingPunct="0">
              <a:spcBef>
                <a:spcPct val="0"/>
              </a:spcBef>
              <a:spcAft>
                <a:spcPct val="0"/>
              </a:spcAft>
              <a:defRPr sz="2400">
                <a:solidFill>
                  <a:schemeClr val="tx1"/>
                </a:solidFill>
                <a:latin typeface="Arial Narrow" pitchFamily="34" charset="0"/>
              </a:defRPr>
            </a:lvl9pPr>
          </a:lstStyle>
          <a:p>
            <a:pPr eaLnBrk="1" hangingPunct="1"/>
            <a:r>
              <a:rPr lang="de-DE" altLang="de-DE" sz="3200" dirty="0">
                <a:latin typeface="Helvetica Light"/>
                <a:ea typeface="Helvetica Light"/>
                <a:cs typeface="Helvetica Light"/>
                <a:sym typeface="Helvetica Light"/>
              </a:rPr>
              <a:t>Die Creative </a:t>
            </a:r>
            <a:r>
              <a:rPr lang="de-DE" altLang="de-DE" sz="3200" dirty="0" err="1">
                <a:latin typeface="Helvetica Light"/>
                <a:ea typeface="Helvetica Light"/>
                <a:cs typeface="Helvetica Light"/>
                <a:sym typeface="Helvetica Light"/>
              </a:rPr>
              <a:t>Commons</a:t>
            </a:r>
            <a:r>
              <a:rPr lang="de-DE" altLang="de-DE" sz="3200" dirty="0">
                <a:latin typeface="Helvetica Light"/>
                <a:ea typeface="Helvetica Light"/>
                <a:cs typeface="Helvetica Light"/>
                <a:sym typeface="Helvetica Light"/>
              </a:rPr>
              <a:t> Lizenzen: </a:t>
            </a:r>
            <a:br>
              <a:rPr lang="de-DE" altLang="de-DE" sz="3200" dirty="0">
                <a:latin typeface="Helvetica Light"/>
                <a:ea typeface="Helvetica Light"/>
                <a:cs typeface="Helvetica Light"/>
                <a:sym typeface="Helvetica Light"/>
              </a:rPr>
            </a:br>
            <a:r>
              <a:rPr lang="de-DE" altLang="de-DE" sz="3200" dirty="0">
                <a:latin typeface="Helvetica Light"/>
                <a:ea typeface="Helvetica Light"/>
                <a:cs typeface="Helvetica Light"/>
                <a:sym typeface="Helvetica Light"/>
              </a:rPr>
              <a:t>aus „Alle Rechte vorbehalten“ wir „einige Rechte vorbehalten“</a:t>
            </a:r>
          </a:p>
          <a:p>
            <a:pPr eaLnBrk="1" hangingPunct="1"/>
            <a:endParaRPr lang="de-DE" altLang="de-DE" sz="3200" dirty="0">
              <a:latin typeface="Helvetica Light"/>
              <a:ea typeface="Helvetica Light"/>
              <a:cs typeface="Helvetica Light"/>
              <a:sym typeface="Helvetica Light"/>
            </a:endParaRPr>
          </a:p>
          <a:p>
            <a:pPr eaLnBrk="1" hangingPunct="1"/>
            <a:r>
              <a:rPr lang="de-DE" altLang="de-DE" sz="3200" dirty="0">
                <a:latin typeface="Helvetica Light"/>
                <a:ea typeface="Helvetica Light"/>
                <a:cs typeface="Helvetica Light"/>
                <a:sym typeface="Helvetica Light"/>
              </a:rPr>
              <a:t>CC-BY</a:t>
            </a:r>
          </a:p>
          <a:p>
            <a:pPr eaLnBrk="1" hangingPunct="1"/>
            <a:r>
              <a:rPr lang="de-DE" altLang="de-DE" sz="3200" dirty="0">
                <a:latin typeface="Helvetica Light"/>
                <a:ea typeface="Helvetica Light"/>
                <a:cs typeface="Helvetica Light"/>
                <a:sym typeface="Helvetica Light"/>
              </a:rPr>
              <a:t>CC-BY-SA</a:t>
            </a:r>
          </a:p>
          <a:p>
            <a:pPr eaLnBrk="1" hangingPunct="1"/>
            <a:r>
              <a:rPr lang="de-DE" altLang="de-DE" sz="3200" dirty="0">
                <a:latin typeface="Helvetica Light"/>
                <a:ea typeface="Helvetica Light"/>
                <a:cs typeface="Helvetica Light"/>
                <a:sym typeface="Helvetica Light"/>
              </a:rPr>
              <a:t>CC-0</a:t>
            </a:r>
          </a:p>
          <a:p>
            <a:pPr eaLnBrk="1" hangingPunct="1"/>
            <a:endParaRPr lang="de-DE" altLang="de-DE" sz="3200" dirty="0">
              <a:latin typeface="Helvetica Light"/>
              <a:ea typeface="Helvetica Light"/>
              <a:cs typeface="Helvetica Light"/>
              <a:sym typeface="Helvetica Light"/>
            </a:endParaRPr>
          </a:p>
          <a:p>
            <a:pPr eaLnBrk="1" hangingPunct="1"/>
            <a:r>
              <a:rPr lang="de-DE" altLang="de-DE" sz="3200" dirty="0">
                <a:latin typeface="Helvetica Light"/>
                <a:ea typeface="Helvetica Light"/>
                <a:cs typeface="Helvetica Light"/>
                <a:sym typeface="Helvetica Light"/>
              </a:rPr>
              <a:t>ND und NC</a:t>
            </a:r>
          </a:p>
        </p:txBody>
      </p:sp>
      <p:sp>
        <p:nvSpPr>
          <p:cNvPr id="2" name="Rechteck 1"/>
          <p:cNvSpPr/>
          <p:nvPr/>
        </p:nvSpPr>
        <p:spPr>
          <a:xfrm>
            <a:off x="450850" y="981075"/>
            <a:ext cx="7361238" cy="708025"/>
          </a:xfrm>
          <a:prstGeom prst="rect">
            <a:avLst/>
          </a:prstGeom>
        </p:spPr>
        <p:txBody>
          <a:bodyPr>
            <a:spAutoFit/>
          </a:bodyPr>
          <a:lstStyle/>
          <a:p>
            <a:pPr algn="ctr">
              <a:defRPr/>
            </a:pPr>
            <a:r>
              <a:rPr lang="de-DE" sz="4000" dirty="0">
                <a:latin typeface="Helvetica Light"/>
              </a:rPr>
              <a:t>CC-Lizenzen</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CustomShape 2"/>
          <p:cNvSpPr txBox="1"/>
          <p:nvPr/>
        </p:nvSpPr>
        <p:spPr>
          <a:xfrm>
            <a:off x="465138" y="1989138"/>
            <a:ext cx="8235950" cy="4432300"/>
          </a:xfrm>
          <a:prstGeom prst="rect">
            <a:avLst/>
          </a:prstGeom>
          <a:ln w="12700">
            <a:miter lim="400000"/>
          </a:ln>
          <a:extLst>
            <a:ext uri="{C572A759-6A51-4108-AA02-DFA0A04FC94B}"/>
          </a:extLst>
        </p:spPr>
        <p:txBody>
          <a:bodyPr lIns="0" tIns="0" rIns="0" bIns="0">
            <a:spAutoFit/>
          </a:bodyPr>
          <a:lstStyle/>
          <a:p>
            <a:pPr marL="457200" indent="-457200">
              <a:buFont typeface="Arial" panose="020B0604020202020204" pitchFamily="34" charset="0"/>
              <a:buChar char="•"/>
              <a:defRPr sz="3200">
                <a:latin typeface="Helvetica Light"/>
                <a:ea typeface="Helvetica Light"/>
                <a:cs typeface="Helvetica Light"/>
                <a:sym typeface="Helvetica Light"/>
              </a:defRPr>
            </a:pPr>
            <a:r>
              <a:rPr sz="3200" dirty="0" err="1">
                <a:latin typeface="Helvetica Light"/>
                <a:ea typeface="Helvetica Light"/>
                <a:cs typeface="Helvetica Light"/>
                <a:sym typeface="Helvetica Light"/>
              </a:rPr>
              <a:t>Datenvermeidung</a:t>
            </a:r>
            <a:r>
              <a:rPr sz="3200" dirty="0">
                <a:latin typeface="Helvetica Light"/>
                <a:ea typeface="Helvetica Light"/>
                <a:cs typeface="Helvetica Light"/>
                <a:sym typeface="Helvetica Light"/>
              </a:rPr>
              <a:t> und </a:t>
            </a:r>
            <a:r>
              <a:rPr sz="3200" dirty="0" err="1">
                <a:latin typeface="Helvetica Light"/>
                <a:ea typeface="Helvetica Light"/>
                <a:cs typeface="Helvetica Light"/>
                <a:sym typeface="Helvetica Light"/>
              </a:rPr>
              <a:t>Datensparsamkeit</a:t>
            </a:r>
            <a:endParaRPr sz="3200" dirty="0">
              <a:latin typeface="Helvetica Light"/>
              <a:ea typeface="Helvetica Light"/>
              <a:cs typeface="Helvetica Light"/>
              <a:sym typeface="Helvetica Light"/>
            </a:endParaRPr>
          </a:p>
          <a:p>
            <a:pPr marL="457200" indent="-457200">
              <a:buFont typeface="Arial" panose="020B0604020202020204" pitchFamily="34" charset="0"/>
              <a:buChar char="•"/>
              <a:defRPr sz="3200">
                <a:latin typeface="Helvetica Light"/>
                <a:ea typeface="Helvetica Light"/>
                <a:cs typeface="Helvetica Light"/>
                <a:sym typeface="Helvetica Light"/>
              </a:defRPr>
            </a:pPr>
            <a:r>
              <a:rPr sz="3200" dirty="0" err="1">
                <a:latin typeface="Helvetica Light"/>
                <a:ea typeface="Helvetica Light"/>
                <a:cs typeface="Helvetica Light"/>
                <a:sym typeface="Helvetica Light"/>
              </a:rPr>
              <a:t>Zulässigkeit</a:t>
            </a:r>
            <a:r>
              <a:rPr sz="3200" dirty="0">
                <a:latin typeface="Helvetica Light"/>
                <a:ea typeface="Helvetica Light"/>
                <a:cs typeface="Helvetica Light"/>
                <a:sym typeface="Helvetica Light"/>
              </a:rPr>
              <a:t> der </a:t>
            </a:r>
            <a:r>
              <a:rPr sz="3200" dirty="0" err="1">
                <a:latin typeface="Helvetica Light"/>
                <a:ea typeface="Helvetica Light"/>
                <a:cs typeface="Helvetica Light"/>
                <a:sym typeface="Helvetica Light"/>
              </a:rPr>
              <a:t>Datenerhebung</a:t>
            </a:r>
            <a:endParaRPr sz="3200" dirty="0">
              <a:latin typeface="Helvetica Light"/>
              <a:ea typeface="Helvetica Light"/>
              <a:cs typeface="Helvetica Light"/>
              <a:sym typeface="Helvetica Light"/>
            </a:endParaRPr>
          </a:p>
          <a:p>
            <a:pPr marL="457200" indent="-457200">
              <a:buFont typeface="Arial" panose="020B0604020202020204" pitchFamily="34" charset="0"/>
              <a:buChar char="•"/>
              <a:defRPr sz="3200">
                <a:latin typeface="Helvetica Light"/>
                <a:ea typeface="Helvetica Light"/>
                <a:cs typeface="Helvetica Light"/>
                <a:sym typeface="Helvetica Light"/>
              </a:defRPr>
            </a:pPr>
            <a:r>
              <a:rPr sz="3200" dirty="0" err="1">
                <a:latin typeface="Helvetica Light"/>
                <a:ea typeface="Helvetica Light"/>
                <a:cs typeface="Helvetica Light"/>
                <a:sym typeface="Helvetica Light"/>
              </a:rPr>
              <a:t>Datengeheimnis</a:t>
            </a:r>
            <a:endParaRPr lang="de-DE" sz="3200" dirty="0">
              <a:latin typeface="Helvetica Light"/>
              <a:ea typeface="Helvetica Light"/>
              <a:cs typeface="Helvetica Light"/>
              <a:sym typeface="Helvetica Light"/>
            </a:endParaRPr>
          </a:p>
          <a:p>
            <a:pPr marL="457200" indent="-457200">
              <a:buFont typeface="Arial" panose="020B0604020202020204" pitchFamily="34" charset="0"/>
              <a:buChar char="•"/>
              <a:defRPr sz="3200">
                <a:latin typeface="Helvetica Light"/>
                <a:ea typeface="Helvetica Light"/>
                <a:cs typeface="Helvetica Light"/>
                <a:sym typeface="Helvetica Light"/>
              </a:defRPr>
            </a:pPr>
            <a:r>
              <a:rPr lang="de-DE" sz="3200" dirty="0">
                <a:latin typeface="Helvetica Light"/>
                <a:ea typeface="Helvetica Light"/>
                <a:cs typeface="Helvetica Light"/>
                <a:sym typeface="Helvetica Light"/>
              </a:rPr>
              <a:t>Datensicherheit</a:t>
            </a:r>
            <a:endParaRPr sz="3200" dirty="0">
              <a:latin typeface="Helvetica Light"/>
              <a:ea typeface="Helvetica Light"/>
              <a:cs typeface="Helvetica Light"/>
              <a:sym typeface="Helvetica Light"/>
            </a:endParaRPr>
          </a:p>
          <a:p>
            <a:pPr marL="457200" indent="-457200">
              <a:buFont typeface="Arial" panose="020B0604020202020204" pitchFamily="34" charset="0"/>
              <a:buChar char="•"/>
              <a:defRPr sz="3200">
                <a:latin typeface="Helvetica Light"/>
                <a:ea typeface="Helvetica Light"/>
                <a:cs typeface="Helvetica Light"/>
                <a:sym typeface="Helvetica Light"/>
              </a:defRPr>
            </a:pPr>
            <a:r>
              <a:rPr sz="3200" dirty="0" err="1">
                <a:latin typeface="Helvetica Light"/>
                <a:ea typeface="Helvetica Light"/>
                <a:cs typeface="Helvetica Light"/>
                <a:sym typeface="Helvetica Light"/>
              </a:rPr>
              <a:t>Rechte</a:t>
            </a:r>
            <a:r>
              <a:rPr sz="3200" dirty="0">
                <a:latin typeface="Helvetica Light"/>
                <a:ea typeface="Helvetica Light"/>
                <a:cs typeface="Helvetica Light"/>
                <a:sym typeface="Helvetica Light"/>
              </a:rPr>
              <a:t> der/ des </a:t>
            </a:r>
            <a:r>
              <a:rPr sz="3200" dirty="0" err="1">
                <a:latin typeface="Helvetica Light"/>
                <a:ea typeface="Helvetica Light"/>
                <a:cs typeface="Helvetica Light"/>
                <a:sym typeface="Helvetica Light"/>
              </a:rPr>
              <a:t>Betroffenen</a:t>
            </a:r>
            <a:endParaRPr sz="3200" dirty="0">
              <a:latin typeface="Helvetica Light"/>
              <a:ea typeface="Helvetica Light"/>
              <a:cs typeface="Helvetica Light"/>
              <a:sym typeface="Helvetica Light"/>
            </a:endParaRPr>
          </a:p>
          <a:p>
            <a:pPr marL="457200" indent="-457200">
              <a:buFont typeface="Arial" panose="020B0604020202020204" pitchFamily="34" charset="0"/>
              <a:buChar char="•"/>
              <a:defRPr sz="3200">
                <a:latin typeface="Helvetica Light"/>
                <a:ea typeface="Helvetica Light"/>
                <a:cs typeface="Helvetica Light"/>
                <a:sym typeface="Helvetica Light"/>
              </a:defRPr>
            </a:pPr>
            <a:r>
              <a:rPr lang="de-DE" sz="3200" dirty="0">
                <a:latin typeface="Helvetica Light"/>
                <a:ea typeface="Helvetica Light"/>
                <a:cs typeface="Helvetica Light"/>
                <a:sym typeface="Helvetica Light"/>
              </a:rPr>
              <a:t>Verfahrensverantwortliche</a:t>
            </a:r>
          </a:p>
          <a:p>
            <a:pPr marL="457200" indent="-457200">
              <a:buFont typeface="Arial" panose="020B0604020202020204" pitchFamily="34" charset="0"/>
              <a:buChar char="•"/>
              <a:defRPr sz="3200">
                <a:latin typeface="Helvetica Light"/>
                <a:ea typeface="Helvetica Light"/>
                <a:cs typeface="Helvetica Light"/>
                <a:sym typeface="Helvetica Light"/>
              </a:defRPr>
            </a:pPr>
            <a:r>
              <a:rPr lang="de-DE" sz="3200" dirty="0">
                <a:latin typeface="Helvetica Light"/>
                <a:ea typeface="Helvetica Light"/>
                <a:cs typeface="Helvetica Light"/>
                <a:sym typeface="Helvetica Light"/>
              </a:rPr>
              <a:t>Datenschutzbeauftragte</a:t>
            </a:r>
          </a:p>
          <a:p>
            <a:pPr marL="457200" indent="-457200">
              <a:buFont typeface="Arial" panose="020B0604020202020204" pitchFamily="34" charset="0"/>
              <a:buChar char="•"/>
              <a:defRPr sz="3200">
                <a:latin typeface="Helvetica Light"/>
                <a:ea typeface="Helvetica Light"/>
                <a:cs typeface="Helvetica Light"/>
                <a:sym typeface="Helvetica Light"/>
              </a:defRPr>
            </a:pPr>
            <a:endParaRPr sz="3200" dirty="0">
              <a:latin typeface="Helvetica Light"/>
              <a:ea typeface="Helvetica Light"/>
              <a:cs typeface="Helvetica Light"/>
              <a:sym typeface="Helvetica Light"/>
            </a:endParaRPr>
          </a:p>
          <a:p>
            <a:pPr>
              <a:defRPr sz="3200">
                <a:latin typeface="Helvetica Light"/>
                <a:ea typeface="Helvetica Light"/>
                <a:cs typeface="Helvetica Light"/>
                <a:sym typeface="Helvetica Light"/>
              </a:defRPr>
            </a:pPr>
            <a:endParaRPr sz="3200" dirty="0">
              <a:latin typeface="Helvetica Light"/>
              <a:ea typeface="Helvetica Light"/>
              <a:cs typeface="Helvetica Light"/>
              <a:sym typeface="Helvetica Light"/>
            </a:endParaRPr>
          </a:p>
        </p:txBody>
      </p:sp>
      <p:sp>
        <p:nvSpPr>
          <p:cNvPr id="2" name="Rechteck 1"/>
          <p:cNvSpPr/>
          <p:nvPr/>
        </p:nvSpPr>
        <p:spPr>
          <a:xfrm>
            <a:off x="450850" y="981075"/>
            <a:ext cx="7361238" cy="708025"/>
          </a:xfrm>
          <a:prstGeom prst="rect">
            <a:avLst/>
          </a:prstGeom>
        </p:spPr>
        <p:txBody>
          <a:bodyPr>
            <a:spAutoFit/>
          </a:bodyPr>
          <a:lstStyle/>
          <a:p>
            <a:pPr algn="ctr">
              <a:defRPr/>
            </a:pPr>
            <a:r>
              <a:rPr lang="de-DE" sz="4000" dirty="0">
                <a:latin typeface="Helvetica Light"/>
              </a:rPr>
              <a:t>Datenschutzgesetze</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Behörden und Unternehmen haben zweierlei zu leisten:…"/>
          <p:cNvSpPr txBox="1">
            <a:spLocks noGrp="1"/>
          </p:cNvSpPr>
          <p:nvPr>
            <p:ph type="body" idx="4294967295"/>
          </p:nvPr>
        </p:nvSpPr>
        <p:spPr>
          <a:xfrm>
            <a:off x="457200" y="2181057"/>
            <a:ext cx="8075239" cy="3768223"/>
          </a:xfrm>
          <a:extLst/>
        </p:spPr>
        <p:txBody>
          <a:bodyPr anchor="ctr"/>
          <a:lstStyle/>
          <a:p>
            <a:pPr marL="0" lvl="8" indent="0" defTabSz="415000" eaLnBrk="0" hangingPunct="0">
              <a:lnSpc>
                <a:spcPct val="120000"/>
              </a:lnSpc>
              <a:spcBef>
                <a:spcPts val="1089"/>
              </a:spcBef>
              <a:buFont typeface="Wingdings" pitchFamily="2" charset="2"/>
              <a:buNone/>
              <a:defRPr sz="2400" spc="0">
                <a:uFill>
                  <a:solidFill>
                    <a:srgbClr val="000000"/>
                  </a:solidFill>
                </a:uFill>
                <a:latin typeface="Calibri Light"/>
                <a:ea typeface="Calibri Light"/>
                <a:cs typeface="Calibri Light"/>
                <a:sym typeface="Calibri Light"/>
              </a:defRPr>
            </a:pPr>
            <a:r>
              <a:rPr sz="2400" dirty="0" err="1" smtClean="0">
                <a:solidFill>
                  <a:schemeClr val="tx1"/>
                </a:solidFill>
                <a:uFill>
                  <a:solidFill>
                    <a:srgbClr val="000000"/>
                  </a:solidFill>
                </a:uFill>
                <a:latin typeface="Helvetica Light"/>
                <a:ea typeface="Calibri Light"/>
                <a:cs typeface="Calibri Light"/>
                <a:sym typeface="Calibri Light"/>
              </a:rPr>
              <a:t>Behörden</a:t>
            </a:r>
            <a:r>
              <a:rPr sz="2400" dirty="0" smtClean="0">
                <a:solidFill>
                  <a:schemeClr val="tx1"/>
                </a:solidFill>
                <a:uFill>
                  <a:solidFill>
                    <a:srgbClr val="000000"/>
                  </a:solidFill>
                </a:uFill>
                <a:latin typeface="Helvetica Light"/>
                <a:ea typeface="Calibri Light"/>
                <a:cs typeface="Calibri Light"/>
                <a:sym typeface="Calibri Light"/>
              </a:rPr>
              <a:t> </a:t>
            </a:r>
            <a:r>
              <a:rPr sz="2400" dirty="0">
                <a:solidFill>
                  <a:schemeClr val="tx1"/>
                </a:solidFill>
                <a:uFill>
                  <a:solidFill>
                    <a:srgbClr val="000000"/>
                  </a:solidFill>
                </a:uFill>
                <a:latin typeface="Helvetica Light"/>
                <a:ea typeface="Calibri Light"/>
                <a:cs typeface="Calibri Light"/>
                <a:sym typeface="Calibri Light"/>
              </a:rPr>
              <a:t>und </a:t>
            </a:r>
            <a:r>
              <a:rPr sz="2400" dirty="0" err="1">
                <a:solidFill>
                  <a:schemeClr val="tx1"/>
                </a:solidFill>
                <a:uFill>
                  <a:solidFill>
                    <a:srgbClr val="000000"/>
                  </a:solidFill>
                </a:uFill>
                <a:latin typeface="Helvetica Light"/>
                <a:ea typeface="Calibri Light"/>
                <a:cs typeface="Calibri Light"/>
                <a:sym typeface="Calibri Light"/>
              </a:rPr>
              <a:t>Unternehmen</a:t>
            </a:r>
            <a:r>
              <a:rPr sz="2400" dirty="0">
                <a:solidFill>
                  <a:schemeClr val="tx1"/>
                </a:solidFill>
                <a:uFill>
                  <a:solidFill>
                    <a:srgbClr val="000000"/>
                  </a:solidFill>
                </a:uFill>
                <a:latin typeface="Helvetica Light"/>
                <a:ea typeface="Calibri Light"/>
                <a:cs typeface="Calibri Light"/>
                <a:sym typeface="Calibri Light"/>
              </a:rPr>
              <a:t> </a:t>
            </a:r>
            <a:r>
              <a:rPr sz="2400" dirty="0" err="1">
                <a:solidFill>
                  <a:schemeClr val="tx1"/>
                </a:solidFill>
                <a:uFill>
                  <a:solidFill>
                    <a:srgbClr val="000000"/>
                  </a:solidFill>
                </a:uFill>
                <a:latin typeface="Helvetica Light"/>
                <a:ea typeface="Calibri Light"/>
                <a:cs typeface="Calibri Light"/>
                <a:sym typeface="Calibri Light"/>
              </a:rPr>
              <a:t>haben</a:t>
            </a:r>
            <a:r>
              <a:rPr sz="2400" dirty="0">
                <a:solidFill>
                  <a:schemeClr val="tx1"/>
                </a:solidFill>
                <a:uFill>
                  <a:solidFill>
                    <a:srgbClr val="000000"/>
                  </a:solidFill>
                </a:uFill>
                <a:latin typeface="Helvetica Light"/>
                <a:ea typeface="Calibri Light"/>
                <a:cs typeface="Calibri Light"/>
                <a:sym typeface="Calibri Light"/>
              </a:rPr>
              <a:t> </a:t>
            </a:r>
            <a:r>
              <a:rPr sz="2400" dirty="0" err="1">
                <a:solidFill>
                  <a:schemeClr val="tx1"/>
                </a:solidFill>
                <a:uFill>
                  <a:solidFill>
                    <a:srgbClr val="000000"/>
                  </a:solidFill>
                </a:uFill>
                <a:latin typeface="Helvetica Light"/>
                <a:ea typeface="Calibri Light"/>
                <a:cs typeface="Calibri Light"/>
                <a:sym typeface="Calibri Light"/>
              </a:rPr>
              <a:t>zweierlei</a:t>
            </a:r>
            <a:r>
              <a:rPr sz="2400" dirty="0">
                <a:solidFill>
                  <a:schemeClr val="tx1"/>
                </a:solidFill>
                <a:uFill>
                  <a:solidFill>
                    <a:srgbClr val="000000"/>
                  </a:solidFill>
                </a:uFill>
                <a:latin typeface="Helvetica Light"/>
                <a:ea typeface="Calibri Light"/>
                <a:cs typeface="Calibri Light"/>
                <a:sym typeface="Calibri Light"/>
              </a:rPr>
              <a:t> </a:t>
            </a:r>
            <a:r>
              <a:rPr sz="2400" dirty="0" err="1">
                <a:solidFill>
                  <a:schemeClr val="tx1"/>
                </a:solidFill>
                <a:uFill>
                  <a:solidFill>
                    <a:srgbClr val="000000"/>
                  </a:solidFill>
                </a:uFill>
                <a:latin typeface="Helvetica Light"/>
                <a:ea typeface="Calibri Light"/>
                <a:cs typeface="Calibri Light"/>
                <a:sym typeface="Calibri Light"/>
              </a:rPr>
              <a:t>zu</a:t>
            </a:r>
            <a:r>
              <a:rPr sz="2400" dirty="0">
                <a:solidFill>
                  <a:schemeClr val="tx1"/>
                </a:solidFill>
                <a:uFill>
                  <a:solidFill>
                    <a:srgbClr val="000000"/>
                  </a:solidFill>
                </a:uFill>
                <a:latin typeface="Helvetica Light"/>
                <a:ea typeface="Calibri Light"/>
                <a:cs typeface="Calibri Light"/>
                <a:sym typeface="Calibri Light"/>
              </a:rPr>
              <a:t> </a:t>
            </a:r>
            <a:r>
              <a:rPr sz="2400" dirty="0" err="1">
                <a:solidFill>
                  <a:schemeClr val="tx1"/>
                </a:solidFill>
                <a:uFill>
                  <a:solidFill>
                    <a:srgbClr val="000000"/>
                  </a:solidFill>
                </a:uFill>
                <a:latin typeface="Helvetica Light"/>
                <a:ea typeface="Calibri Light"/>
                <a:cs typeface="Calibri Light"/>
                <a:sym typeface="Calibri Light"/>
              </a:rPr>
              <a:t>leisten</a:t>
            </a:r>
            <a:r>
              <a:rPr sz="2400" dirty="0" smtClean="0">
                <a:solidFill>
                  <a:schemeClr val="tx1"/>
                </a:solidFill>
                <a:uFill>
                  <a:solidFill>
                    <a:srgbClr val="000000"/>
                  </a:solidFill>
                </a:uFill>
                <a:latin typeface="Helvetica Light"/>
                <a:ea typeface="Calibri Light"/>
                <a:cs typeface="Calibri Light"/>
                <a:sym typeface="Calibri Light"/>
              </a:rPr>
              <a:t>:</a:t>
            </a:r>
            <a:endParaRPr lang="de-DE" sz="2400" dirty="0">
              <a:solidFill>
                <a:schemeClr val="tx1"/>
              </a:solidFill>
              <a:uFill>
                <a:solidFill>
                  <a:srgbClr val="000000"/>
                </a:solidFill>
              </a:uFill>
              <a:latin typeface="Helvetica Light"/>
              <a:ea typeface="Calibri Light"/>
              <a:cs typeface="Calibri Light"/>
              <a:sym typeface="Calibri Light"/>
            </a:endParaRPr>
          </a:p>
          <a:p>
            <a:pPr marL="0" indent="0" defTabSz="415000">
              <a:lnSpc>
                <a:spcPct val="120000"/>
              </a:lnSpc>
              <a:spcBef>
                <a:spcPts val="1089"/>
              </a:spcBef>
              <a:buNone/>
              <a:defRPr sz="2400" spc="0">
                <a:uFill>
                  <a:solidFill>
                    <a:srgbClr val="000000"/>
                  </a:solidFill>
                </a:uFill>
                <a:latin typeface="Calibri Light"/>
                <a:ea typeface="Calibri Light"/>
                <a:cs typeface="Calibri Light"/>
                <a:sym typeface="Calibri Light"/>
              </a:defRPr>
            </a:pPr>
            <a:r>
              <a:rPr lang="de-DE" sz="2400" b="1" dirty="0">
                <a:solidFill>
                  <a:schemeClr val="tx1"/>
                </a:solidFill>
                <a:uFill>
                  <a:solidFill>
                    <a:srgbClr val="000000"/>
                  </a:solidFill>
                </a:uFill>
                <a:latin typeface="Helvetica Light"/>
                <a:ea typeface="Calibri Light"/>
                <a:cs typeface="Calibri Light"/>
                <a:sym typeface="Calibri Light"/>
              </a:rPr>
              <a:t>Schutz vor dem Missbrauch von Daten</a:t>
            </a:r>
            <a:r>
              <a:rPr lang="de-DE" sz="2400" b="1" dirty="0" smtClean="0">
                <a:solidFill>
                  <a:schemeClr val="tx1"/>
                </a:solidFill>
                <a:uFill>
                  <a:solidFill>
                    <a:srgbClr val="000000"/>
                  </a:solidFill>
                </a:uFill>
                <a:latin typeface="Helvetica Light"/>
                <a:ea typeface="Calibri Light"/>
                <a:cs typeface="Calibri Light"/>
                <a:sym typeface="Calibri Light"/>
              </a:rPr>
              <a:t>.</a:t>
            </a:r>
          </a:p>
          <a:p>
            <a:pPr marL="0" indent="0" defTabSz="415000">
              <a:lnSpc>
                <a:spcPct val="120000"/>
              </a:lnSpc>
              <a:spcBef>
                <a:spcPts val="1089"/>
              </a:spcBef>
              <a:buFont typeface="Wingdings" pitchFamily="2" charset="2"/>
              <a:buNone/>
              <a:defRPr sz="2400" spc="0">
                <a:uFill>
                  <a:solidFill>
                    <a:srgbClr val="000000"/>
                  </a:solidFill>
                </a:uFill>
                <a:latin typeface="Calibri Light"/>
                <a:ea typeface="Calibri Light"/>
                <a:cs typeface="Calibri Light"/>
                <a:sym typeface="Calibri Light"/>
              </a:defRPr>
            </a:pPr>
            <a:r>
              <a:rPr sz="2400" b="1" dirty="0" smtClean="0">
                <a:solidFill>
                  <a:schemeClr val="tx1"/>
                </a:solidFill>
                <a:uFill>
                  <a:solidFill>
                    <a:srgbClr val="000000"/>
                  </a:solidFill>
                </a:uFill>
                <a:latin typeface="Helvetica Light"/>
                <a:ea typeface="Calibri Light"/>
                <a:cs typeface="Calibri Light"/>
                <a:sym typeface="Calibri Light"/>
              </a:rPr>
              <a:t>Schutz </a:t>
            </a:r>
            <a:r>
              <a:rPr sz="2400" b="1" dirty="0">
                <a:solidFill>
                  <a:schemeClr val="tx1"/>
                </a:solidFill>
                <a:uFill>
                  <a:solidFill>
                    <a:srgbClr val="000000"/>
                  </a:solidFill>
                </a:uFill>
                <a:latin typeface="Helvetica Light"/>
                <a:ea typeface="Calibri Light"/>
                <a:cs typeface="Calibri Light"/>
                <a:sym typeface="Calibri Light"/>
              </a:rPr>
              <a:t>von </a:t>
            </a:r>
            <a:r>
              <a:rPr sz="2400" b="1" dirty="0" err="1">
                <a:solidFill>
                  <a:schemeClr val="tx1"/>
                </a:solidFill>
                <a:uFill>
                  <a:solidFill>
                    <a:srgbClr val="000000"/>
                  </a:solidFill>
                </a:uFill>
                <a:latin typeface="Helvetica Light"/>
                <a:ea typeface="Calibri Light"/>
                <a:cs typeface="Calibri Light"/>
                <a:sym typeface="Calibri Light"/>
              </a:rPr>
              <a:t>Daten</a:t>
            </a:r>
            <a:r>
              <a:rPr sz="2400" b="1" dirty="0">
                <a:solidFill>
                  <a:schemeClr val="tx1"/>
                </a:solidFill>
                <a:uFill>
                  <a:solidFill>
                    <a:srgbClr val="000000"/>
                  </a:solidFill>
                </a:uFill>
                <a:latin typeface="Helvetica Light"/>
                <a:ea typeface="Calibri Light"/>
                <a:cs typeface="Calibri Light"/>
                <a:sym typeface="Calibri Light"/>
              </a:rPr>
              <a:t> (</a:t>
            </a:r>
            <a:r>
              <a:rPr sz="2400" b="1" dirty="0" err="1">
                <a:solidFill>
                  <a:schemeClr val="tx1"/>
                </a:solidFill>
                <a:uFill>
                  <a:solidFill>
                    <a:srgbClr val="000000"/>
                  </a:solidFill>
                </a:uFill>
                <a:latin typeface="Helvetica Light"/>
                <a:ea typeface="Calibri Light"/>
                <a:cs typeface="Calibri Light"/>
                <a:sym typeface="Calibri Light"/>
              </a:rPr>
              <a:t>Datensicherheit</a:t>
            </a:r>
            <a:r>
              <a:rPr sz="2400" b="1" dirty="0">
                <a:solidFill>
                  <a:schemeClr val="tx1"/>
                </a:solidFill>
                <a:uFill>
                  <a:solidFill>
                    <a:srgbClr val="000000"/>
                  </a:solidFill>
                </a:uFill>
                <a:latin typeface="Helvetica Light"/>
                <a:ea typeface="Calibri Light"/>
                <a:cs typeface="Calibri Light"/>
                <a:sym typeface="Calibri Light"/>
              </a:rPr>
              <a:t>) </a:t>
            </a:r>
            <a:endParaRPr lang="de-DE" sz="2400" b="1" dirty="0" smtClean="0">
              <a:solidFill>
                <a:schemeClr val="tx1"/>
              </a:solidFill>
              <a:uFill>
                <a:solidFill>
                  <a:srgbClr val="000000"/>
                </a:solidFill>
              </a:uFill>
              <a:latin typeface="Helvetica Light"/>
              <a:ea typeface="Calibri Light"/>
              <a:cs typeface="Calibri Light"/>
              <a:sym typeface="Calibri Light"/>
            </a:endParaRPr>
          </a:p>
          <a:p>
            <a:pPr marL="266700" indent="-52388" defTabSz="415000">
              <a:lnSpc>
                <a:spcPct val="120000"/>
              </a:lnSpc>
              <a:spcBef>
                <a:spcPts val="1089"/>
              </a:spcBef>
              <a:buFont typeface="Wingdings" pitchFamily="2" charset="2"/>
              <a:buNone/>
              <a:defRPr sz="1900" spc="0">
                <a:uFill>
                  <a:solidFill>
                    <a:srgbClr val="000000"/>
                  </a:solidFill>
                </a:uFill>
                <a:latin typeface="Calibri Light"/>
                <a:ea typeface="Calibri Light"/>
                <a:cs typeface="Calibri Light"/>
                <a:sym typeface="Calibri Light"/>
              </a:defRPr>
            </a:pPr>
            <a:r>
              <a:rPr sz="1900" dirty="0" smtClean="0">
                <a:solidFill>
                  <a:schemeClr val="tx1"/>
                </a:solidFill>
                <a:uFill>
                  <a:solidFill>
                    <a:srgbClr val="000000"/>
                  </a:solidFill>
                </a:uFill>
                <a:latin typeface="Helvetica Light"/>
                <a:ea typeface="Calibri Light"/>
                <a:cs typeface="Calibri Light"/>
                <a:sym typeface="Calibri Light"/>
              </a:rPr>
              <a:t>„</a:t>
            </a:r>
            <a:r>
              <a:rPr sz="1900" dirty="0" err="1">
                <a:solidFill>
                  <a:schemeClr val="tx1"/>
                </a:solidFill>
                <a:uFill>
                  <a:solidFill>
                    <a:srgbClr val="000000"/>
                  </a:solidFill>
                </a:uFill>
                <a:latin typeface="Helvetica Light"/>
                <a:ea typeface="Calibri Light"/>
                <a:cs typeface="Calibri Light"/>
                <a:sym typeface="Calibri Light"/>
              </a:rPr>
              <a:t>Zweck</a:t>
            </a:r>
            <a:r>
              <a:rPr sz="1900" dirty="0">
                <a:solidFill>
                  <a:schemeClr val="tx1"/>
                </a:solidFill>
                <a:uFill>
                  <a:solidFill>
                    <a:srgbClr val="000000"/>
                  </a:solidFill>
                </a:uFill>
                <a:latin typeface="Helvetica Light"/>
                <a:ea typeface="Calibri Light"/>
                <a:cs typeface="Calibri Light"/>
                <a:sym typeface="Calibri Light"/>
              </a:rPr>
              <a:t> des </a:t>
            </a:r>
            <a:r>
              <a:rPr sz="1900" dirty="0" err="1">
                <a:solidFill>
                  <a:schemeClr val="tx1"/>
                </a:solidFill>
                <a:uFill>
                  <a:solidFill>
                    <a:srgbClr val="000000"/>
                  </a:solidFill>
                </a:uFill>
                <a:latin typeface="Helvetica Light"/>
                <a:ea typeface="Calibri Light"/>
                <a:cs typeface="Calibri Light"/>
                <a:sym typeface="Calibri Light"/>
              </a:rPr>
              <a:t>Gesetzes</a:t>
            </a:r>
            <a:r>
              <a:rPr sz="1900" dirty="0">
                <a:solidFill>
                  <a:schemeClr val="tx1"/>
                </a:solidFill>
                <a:uFill>
                  <a:solidFill>
                    <a:srgbClr val="000000"/>
                  </a:solidFill>
                </a:uFill>
                <a:latin typeface="Helvetica Light"/>
                <a:ea typeface="Calibri Light"/>
                <a:cs typeface="Calibri Light"/>
                <a:sym typeface="Calibri Light"/>
              </a:rPr>
              <a:t> </a:t>
            </a:r>
            <a:r>
              <a:rPr sz="1900" dirty="0" err="1">
                <a:solidFill>
                  <a:schemeClr val="tx1"/>
                </a:solidFill>
                <a:uFill>
                  <a:solidFill>
                    <a:srgbClr val="000000"/>
                  </a:solidFill>
                </a:uFill>
                <a:latin typeface="Helvetica Light"/>
                <a:ea typeface="Calibri Light"/>
                <a:cs typeface="Calibri Light"/>
                <a:sym typeface="Calibri Light"/>
              </a:rPr>
              <a:t>ist</a:t>
            </a:r>
            <a:r>
              <a:rPr sz="1900" dirty="0">
                <a:solidFill>
                  <a:schemeClr val="tx1"/>
                </a:solidFill>
                <a:uFill>
                  <a:solidFill>
                    <a:srgbClr val="000000"/>
                  </a:solidFill>
                </a:uFill>
                <a:latin typeface="Helvetica Light"/>
                <a:ea typeface="Calibri Light"/>
                <a:cs typeface="Calibri Light"/>
                <a:sym typeface="Calibri Light"/>
              </a:rPr>
              <a:t> </a:t>
            </a:r>
            <a:r>
              <a:rPr sz="1900" dirty="0" err="1">
                <a:solidFill>
                  <a:schemeClr val="tx1"/>
                </a:solidFill>
                <a:uFill>
                  <a:solidFill>
                    <a:srgbClr val="000000"/>
                  </a:solidFill>
                </a:uFill>
                <a:latin typeface="Helvetica Light"/>
                <a:ea typeface="Calibri Light"/>
                <a:cs typeface="Calibri Light"/>
                <a:sym typeface="Calibri Light"/>
              </a:rPr>
              <a:t>es</a:t>
            </a:r>
            <a:r>
              <a:rPr sz="1900" dirty="0">
                <a:solidFill>
                  <a:schemeClr val="tx1"/>
                </a:solidFill>
                <a:uFill>
                  <a:solidFill>
                    <a:srgbClr val="000000"/>
                  </a:solidFill>
                </a:uFill>
                <a:latin typeface="Helvetica Light"/>
                <a:ea typeface="Calibri Light"/>
                <a:cs typeface="Calibri Light"/>
                <a:sym typeface="Calibri Light"/>
              </a:rPr>
              <a:t>, den </a:t>
            </a:r>
            <a:r>
              <a:rPr sz="1900" dirty="0" err="1">
                <a:solidFill>
                  <a:schemeClr val="tx1"/>
                </a:solidFill>
                <a:uFill>
                  <a:solidFill>
                    <a:srgbClr val="000000"/>
                  </a:solidFill>
                </a:uFill>
                <a:latin typeface="Helvetica Light"/>
                <a:ea typeface="Calibri Light"/>
                <a:cs typeface="Calibri Light"/>
                <a:sym typeface="Calibri Light"/>
              </a:rPr>
              <a:t>Einzelnen</a:t>
            </a:r>
            <a:r>
              <a:rPr sz="1900" dirty="0">
                <a:solidFill>
                  <a:schemeClr val="tx1"/>
                </a:solidFill>
                <a:uFill>
                  <a:solidFill>
                    <a:srgbClr val="000000"/>
                  </a:solidFill>
                </a:uFill>
                <a:latin typeface="Helvetica Light"/>
                <a:ea typeface="Calibri Light"/>
                <a:cs typeface="Calibri Light"/>
                <a:sym typeface="Calibri Light"/>
              </a:rPr>
              <a:t> </a:t>
            </a:r>
            <a:r>
              <a:rPr sz="1900" dirty="0" err="1">
                <a:solidFill>
                  <a:schemeClr val="tx1"/>
                </a:solidFill>
                <a:uFill>
                  <a:solidFill>
                    <a:srgbClr val="000000"/>
                  </a:solidFill>
                </a:uFill>
                <a:latin typeface="Helvetica Light"/>
                <a:ea typeface="Calibri Light"/>
                <a:cs typeface="Calibri Light"/>
                <a:sym typeface="Calibri Light"/>
              </a:rPr>
              <a:t>davor</a:t>
            </a:r>
            <a:r>
              <a:rPr sz="1900" dirty="0">
                <a:solidFill>
                  <a:schemeClr val="tx1"/>
                </a:solidFill>
                <a:uFill>
                  <a:solidFill>
                    <a:srgbClr val="000000"/>
                  </a:solidFill>
                </a:uFill>
                <a:latin typeface="Helvetica Light"/>
                <a:ea typeface="Calibri Light"/>
                <a:cs typeface="Calibri Light"/>
                <a:sym typeface="Calibri Light"/>
              </a:rPr>
              <a:t> </a:t>
            </a:r>
            <a:r>
              <a:rPr sz="1900" dirty="0" err="1">
                <a:solidFill>
                  <a:schemeClr val="tx1"/>
                </a:solidFill>
                <a:uFill>
                  <a:solidFill>
                    <a:srgbClr val="000000"/>
                  </a:solidFill>
                </a:uFill>
                <a:latin typeface="Helvetica Light"/>
                <a:ea typeface="Calibri Light"/>
                <a:cs typeface="Calibri Light"/>
                <a:sym typeface="Calibri Light"/>
              </a:rPr>
              <a:t>zu</a:t>
            </a:r>
            <a:r>
              <a:rPr sz="1900" dirty="0">
                <a:solidFill>
                  <a:schemeClr val="tx1"/>
                </a:solidFill>
                <a:uFill>
                  <a:solidFill>
                    <a:srgbClr val="000000"/>
                  </a:solidFill>
                </a:uFill>
                <a:latin typeface="Helvetica Light"/>
                <a:ea typeface="Calibri Light"/>
                <a:cs typeface="Calibri Light"/>
                <a:sym typeface="Calibri Light"/>
              </a:rPr>
              <a:t> </a:t>
            </a:r>
            <a:r>
              <a:rPr sz="1900" dirty="0" err="1">
                <a:solidFill>
                  <a:schemeClr val="tx1"/>
                </a:solidFill>
                <a:uFill>
                  <a:solidFill>
                    <a:srgbClr val="000000"/>
                  </a:solidFill>
                </a:uFill>
                <a:latin typeface="Helvetica Light"/>
                <a:ea typeface="Calibri Light"/>
                <a:cs typeface="Calibri Light"/>
                <a:sym typeface="Calibri Light"/>
              </a:rPr>
              <a:t>schützen</a:t>
            </a:r>
            <a:r>
              <a:rPr sz="1900" dirty="0">
                <a:solidFill>
                  <a:schemeClr val="tx1"/>
                </a:solidFill>
                <a:uFill>
                  <a:solidFill>
                    <a:srgbClr val="000000"/>
                  </a:solidFill>
                </a:uFill>
                <a:latin typeface="Helvetica Light"/>
                <a:ea typeface="Calibri Light"/>
                <a:cs typeface="Calibri Light"/>
                <a:sym typeface="Calibri Light"/>
              </a:rPr>
              <a:t>, </a:t>
            </a:r>
            <a:r>
              <a:rPr sz="1900" dirty="0" err="1">
                <a:solidFill>
                  <a:schemeClr val="tx1"/>
                </a:solidFill>
                <a:uFill>
                  <a:solidFill>
                    <a:srgbClr val="000000"/>
                  </a:solidFill>
                </a:uFill>
                <a:latin typeface="Helvetica Light"/>
                <a:ea typeface="Calibri Light"/>
                <a:cs typeface="Calibri Light"/>
                <a:sym typeface="Calibri Light"/>
              </a:rPr>
              <a:t>dass</a:t>
            </a:r>
            <a:r>
              <a:rPr sz="1900" dirty="0">
                <a:solidFill>
                  <a:schemeClr val="tx1"/>
                </a:solidFill>
                <a:uFill>
                  <a:solidFill>
                    <a:srgbClr val="000000"/>
                  </a:solidFill>
                </a:uFill>
                <a:latin typeface="Helvetica Light"/>
                <a:ea typeface="Calibri Light"/>
                <a:cs typeface="Calibri Light"/>
                <a:sym typeface="Calibri Light"/>
              </a:rPr>
              <a:t> </a:t>
            </a:r>
            <a:r>
              <a:rPr sz="1900" dirty="0" err="1">
                <a:solidFill>
                  <a:schemeClr val="tx1"/>
                </a:solidFill>
                <a:uFill>
                  <a:solidFill>
                    <a:srgbClr val="000000"/>
                  </a:solidFill>
                </a:uFill>
                <a:latin typeface="Helvetica Light"/>
                <a:ea typeface="Calibri Light"/>
                <a:cs typeface="Calibri Light"/>
                <a:sym typeface="Calibri Light"/>
              </a:rPr>
              <a:t>er</a:t>
            </a:r>
            <a:r>
              <a:rPr sz="1900" dirty="0">
                <a:solidFill>
                  <a:schemeClr val="tx1"/>
                </a:solidFill>
                <a:uFill>
                  <a:solidFill>
                    <a:srgbClr val="000000"/>
                  </a:solidFill>
                </a:uFill>
                <a:latin typeface="Helvetica Light"/>
                <a:ea typeface="Calibri Light"/>
                <a:cs typeface="Calibri Light"/>
                <a:sym typeface="Calibri Light"/>
              </a:rPr>
              <a:t> </a:t>
            </a:r>
            <a:r>
              <a:rPr sz="1900" dirty="0" err="1">
                <a:solidFill>
                  <a:schemeClr val="tx1"/>
                </a:solidFill>
                <a:uFill>
                  <a:solidFill>
                    <a:srgbClr val="000000"/>
                  </a:solidFill>
                </a:uFill>
                <a:latin typeface="Helvetica Light"/>
                <a:ea typeface="Calibri Light"/>
                <a:cs typeface="Calibri Light"/>
                <a:sym typeface="Calibri Light"/>
              </a:rPr>
              <a:t>durch</a:t>
            </a:r>
            <a:r>
              <a:rPr sz="1900" dirty="0">
                <a:solidFill>
                  <a:schemeClr val="tx1"/>
                </a:solidFill>
                <a:uFill>
                  <a:solidFill>
                    <a:srgbClr val="000000"/>
                  </a:solidFill>
                </a:uFill>
                <a:latin typeface="Helvetica Light"/>
                <a:ea typeface="Calibri Light"/>
                <a:cs typeface="Calibri Light"/>
                <a:sym typeface="Calibri Light"/>
              </a:rPr>
              <a:t> den </a:t>
            </a:r>
            <a:r>
              <a:rPr sz="1900" dirty="0" err="1">
                <a:solidFill>
                  <a:schemeClr val="tx1"/>
                </a:solidFill>
                <a:uFill>
                  <a:solidFill>
                    <a:srgbClr val="000000"/>
                  </a:solidFill>
                </a:uFill>
                <a:latin typeface="Helvetica Light"/>
                <a:ea typeface="Calibri Light"/>
                <a:cs typeface="Calibri Light"/>
                <a:sym typeface="Calibri Light"/>
              </a:rPr>
              <a:t>Umgang</a:t>
            </a:r>
            <a:r>
              <a:rPr sz="1900" dirty="0">
                <a:solidFill>
                  <a:schemeClr val="tx1"/>
                </a:solidFill>
                <a:uFill>
                  <a:solidFill>
                    <a:srgbClr val="000000"/>
                  </a:solidFill>
                </a:uFill>
                <a:latin typeface="Helvetica Light"/>
                <a:ea typeface="Calibri Light"/>
                <a:cs typeface="Calibri Light"/>
                <a:sym typeface="Calibri Light"/>
              </a:rPr>
              <a:t> </a:t>
            </a:r>
            <a:r>
              <a:rPr sz="1900" dirty="0" err="1">
                <a:solidFill>
                  <a:schemeClr val="tx1"/>
                </a:solidFill>
                <a:uFill>
                  <a:solidFill>
                    <a:srgbClr val="000000"/>
                  </a:solidFill>
                </a:uFill>
                <a:latin typeface="Helvetica Light"/>
                <a:ea typeface="Calibri Light"/>
                <a:cs typeface="Calibri Light"/>
                <a:sym typeface="Calibri Light"/>
              </a:rPr>
              <a:t>mit</a:t>
            </a:r>
            <a:r>
              <a:rPr sz="1900" dirty="0">
                <a:solidFill>
                  <a:schemeClr val="tx1"/>
                </a:solidFill>
                <a:uFill>
                  <a:solidFill>
                    <a:srgbClr val="000000"/>
                  </a:solidFill>
                </a:uFill>
                <a:latin typeface="Helvetica Light"/>
                <a:ea typeface="Calibri Light"/>
                <a:cs typeface="Calibri Light"/>
                <a:sym typeface="Calibri Light"/>
              </a:rPr>
              <a:t> </a:t>
            </a:r>
            <a:r>
              <a:rPr sz="1900" dirty="0" err="1">
                <a:solidFill>
                  <a:schemeClr val="tx1"/>
                </a:solidFill>
                <a:uFill>
                  <a:solidFill>
                    <a:srgbClr val="000000"/>
                  </a:solidFill>
                </a:uFill>
                <a:latin typeface="Helvetica Light"/>
                <a:ea typeface="Calibri Light"/>
                <a:cs typeface="Calibri Light"/>
                <a:sym typeface="Calibri Light"/>
              </a:rPr>
              <a:t>seinen</a:t>
            </a:r>
            <a:r>
              <a:rPr sz="1900" dirty="0">
                <a:solidFill>
                  <a:schemeClr val="tx1"/>
                </a:solidFill>
                <a:uFill>
                  <a:solidFill>
                    <a:srgbClr val="000000"/>
                  </a:solidFill>
                </a:uFill>
                <a:latin typeface="Helvetica Light"/>
                <a:ea typeface="Calibri Light"/>
                <a:cs typeface="Calibri Light"/>
                <a:sym typeface="Calibri Light"/>
              </a:rPr>
              <a:t> </a:t>
            </a:r>
            <a:r>
              <a:rPr sz="1900" dirty="0" err="1">
                <a:solidFill>
                  <a:schemeClr val="tx1"/>
                </a:solidFill>
                <a:uFill>
                  <a:solidFill>
                    <a:srgbClr val="000000"/>
                  </a:solidFill>
                </a:uFill>
                <a:latin typeface="Helvetica Light"/>
                <a:ea typeface="Calibri Light"/>
                <a:cs typeface="Calibri Light"/>
                <a:sym typeface="Calibri Light"/>
              </a:rPr>
              <a:t>personenbezogenen</a:t>
            </a:r>
            <a:r>
              <a:rPr sz="1900" dirty="0">
                <a:solidFill>
                  <a:schemeClr val="tx1"/>
                </a:solidFill>
                <a:uFill>
                  <a:solidFill>
                    <a:srgbClr val="000000"/>
                  </a:solidFill>
                </a:uFill>
                <a:latin typeface="Helvetica Light"/>
                <a:ea typeface="Calibri Light"/>
                <a:cs typeface="Calibri Light"/>
                <a:sym typeface="Calibri Light"/>
              </a:rPr>
              <a:t> </a:t>
            </a:r>
            <a:r>
              <a:rPr sz="1900" dirty="0" err="1">
                <a:solidFill>
                  <a:schemeClr val="tx1"/>
                </a:solidFill>
                <a:uFill>
                  <a:solidFill>
                    <a:srgbClr val="000000"/>
                  </a:solidFill>
                </a:uFill>
                <a:latin typeface="Helvetica Light"/>
                <a:ea typeface="Calibri Light"/>
                <a:cs typeface="Calibri Light"/>
                <a:sym typeface="Calibri Light"/>
              </a:rPr>
              <a:t>Daten</a:t>
            </a:r>
            <a:r>
              <a:rPr sz="1900" dirty="0">
                <a:solidFill>
                  <a:schemeClr val="tx1"/>
                </a:solidFill>
                <a:uFill>
                  <a:solidFill>
                    <a:srgbClr val="000000"/>
                  </a:solidFill>
                </a:uFill>
                <a:latin typeface="Helvetica Light"/>
                <a:ea typeface="Calibri Light"/>
                <a:cs typeface="Calibri Light"/>
                <a:sym typeface="Calibri Light"/>
              </a:rPr>
              <a:t> in </a:t>
            </a:r>
            <a:r>
              <a:rPr sz="1900" dirty="0" err="1">
                <a:solidFill>
                  <a:schemeClr val="tx1"/>
                </a:solidFill>
                <a:uFill>
                  <a:solidFill>
                    <a:srgbClr val="000000"/>
                  </a:solidFill>
                </a:uFill>
                <a:latin typeface="Helvetica Light"/>
                <a:ea typeface="Calibri Light"/>
                <a:cs typeface="Calibri Light"/>
                <a:sym typeface="Calibri Light"/>
              </a:rPr>
              <a:t>seinem</a:t>
            </a:r>
            <a:r>
              <a:rPr sz="1900" dirty="0">
                <a:solidFill>
                  <a:schemeClr val="tx1"/>
                </a:solidFill>
                <a:uFill>
                  <a:solidFill>
                    <a:srgbClr val="000000"/>
                  </a:solidFill>
                </a:uFill>
                <a:latin typeface="Helvetica Light"/>
                <a:ea typeface="Calibri Light"/>
                <a:cs typeface="Calibri Light"/>
                <a:sym typeface="Calibri Light"/>
              </a:rPr>
              <a:t> </a:t>
            </a:r>
            <a:r>
              <a:rPr sz="1900" dirty="0" err="1">
                <a:solidFill>
                  <a:schemeClr val="tx1"/>
                </a:solidFill>
                <a:uFill>
                  <a:solidFill>
                    <a:srgbClr val="000000"/>
                  </a:solidFill>
                </a:uFill>
                <a:latin typeface="Helvetica Light"/>
                <a:ea typeface="Calibri Light"/>
                <a:cs typeface="Calibri Light"/>
                <a:sym typeface="Calibri Light"/>
              </a:rPr>
              <a:t>Persönlichkeitsrecht</a:t>
            </a:r>
            <a:r>
              <a:rPr sz="1900" dirty="0">
                <a:solidFill>
                  <a:schemeClr val="tx1"/>
                </a:solidFill>
                <a:uFill>
                  <a:solidFill>
                    <a:srgbClr val="000000"/>
                  </a:solidFill>
                </a:uFill>
                <a:latin typeface="Helvetica Light"/>
                <a:ea typeface="Calibri Light"/>
                <a:cs typeface="Calibri Light"/>
                <a:sym typeface="Calibri Light"/>
              </a:rPr>
              <a:t> </a:t>
            </a:r>
            <a:r>
              <a:rPr sz="1900" dirty="0" err="1">
                <a:solidFill>
                  <a:schemeClr val="tx1"/>
                </a:solidFill>
                <a:uFill>
                  <a:solidFill>
                    <a:srgbClr val="000000"/>
                  </a:solidFill>
                </a:uFill>
                <a:latin typeface="Helvetica Light"/>
                <a:ea typeface="Calibri Light"/>
                <a:cs typeface="Calibri Light"/>
                <a:sym typeface="Calibri Light"/>
              </a:rPr>
              <a:t>beeinträchtigt</a:t>
            </a:r>
            <a:r>
              <a:rPr sz="1900" dirty="0">
                <a:solidFill>
                  <a:schemeClr val="tx1"/>
                </a:solidFill>
                <a:uFill>
                  <a:solidFill>
                    <a:srgbClr val="000000"/>
                  </a:solidFill>
                </a:uFill>
                <a:latin typeface="Helvetica Light"/>
                <a:ea typeface="Calibri Light"/>
                <a:cs typeface="Calibri Light"/>
                <a:sym typeface="Calibri Light"/>
              </a:rPr>
              <a:t> </a:t>
            </a:r>
            <a:r>
              <a:rPr sz="1900" dirty="0" err="1">
                <a:solidFill>
                  <a:schemeClr val="tx1"/>
                </a:solidFill>
                <a:uFill>
                  <a:solidFill>
                    <a:srgbClr val="000000"/>
                  </a:solidFill>
                </a:uFill>
                <a:latin typeface="Helvetica Light"/>
                <a:ea typeface="Calibri Light"/>
                <a:cs typeface="Calibri Light"/>
                <a:sym typeface="Calibri Light"/>
              </a:rPr>
              <a:t>wird</a:t>
            </a:r>
            <a:r>
              <a:rPr sz="1900" dirty="0">
                <a:solidFill>
                  <a:schemeClr val="tx1"/>
                </a:solidFill>
                <a:uFill>
                  <a:solidFill>
                    <a:srgbClr val="000000"/>
                  </a:solidFill>
                </a:uFill>
                <a:latin typeface="Helvetica Light"/>
                <a:ea typeface="Calibri Light"/>
                <a:cs typeface="Calibri Light"/>
                <a:sym typeface="Calibri Light"/>
              </a:rPr>
              <a:t>“. (§ 1 Abs. 1 BDSG)</a:t>
            </a:r>
          </a:p>
        </p:txBody>
      </p:sp>
      <p:sp>
        <p:nvSpPr>
          <p:cNvPr id="2" name="Rechteck 1"/>
          <p:cNvSpPr/>
          <p:nvPr/>
        </p:nvSpPr>
        <p:spPr>
          <a:xfrm>
            <a:off x="323850" y="981075"/>
            <a:ext cx="8208963" cy="1200150"/>
          </a:xfrm>
          <a:prstGeom prst="rect">
            <a:avLst/>
          </a:prstGeom>
        </p:spPr>
        <p:txBody>
          <a:bodyPr>
            <a:spAutoFit/>
          </a:bodyPr>
          <a:lstStyle/>
          <a:p>
            <a:pPr algn="ctr">
              <a:defRPr/>
            </a:pPr>
            <a:r>
              <a:rPr lang="de-DE" sz="3600" dirty="0">
                <a:latin typeface="Helvetica Light"/>
              </a:rPr>
              <a:t>Pflichten öffentlicher und privater datenverarbeitender Stellen</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 technisch-organisatorische Maßnahmen zum Datenschutz: Datenverarbeitende Institutionen haben die Pflicht, personenbezogene Daten z.B. durch Verschlüsselung vor dem Zugriff Unbefugter zu sichern und…"/>
          <p:cNvSpPr txBox="1">
            <a:spLocks noGrp="1"/>
          </p:cNvSpPr>
          <p:nvPr>
            <p:ph type="body" idx="4294967295"/>
          </p:nvPr>
        </p:nvSpPr>
        <p:spPr>
          <a:xfrm>
            <a:off x="457200" y="1760538"/>
            <a:ext cx="8229600" cy="4129087"/>
          </a:xfrm>
        </p:spPr>
        <p:txBody>
          <a:bodyPr/>
          <a:lstStyle/>
          <a:p>
            <a:pPr marL="0" indent="0" defTabSz="415000">
              <a:lnSpc>
                <a:spcPct val="120000"/>
              </a:lnSpc>
              <a:spcBef>
                <a:spcPts val="1089"/>
              </a:spcBef>
              <a:buFont typeface="Wingdings" pitchFamily="2" charset="2"/>
              <a:buNone/>
              <a:defRPr sz="1200" spc="0">
                <a:uFill>
                  <a:solidFill>
                    <a:srgbClr val="000000"/>
                  </a:solidFill>
                </a:uFill>
                <a:latin typeface="Times"/>
                <a:ea typeface="Times"/>
                <a:cs typeface="Times"/>
                <a:sym typeface="Times"/>
              </a:defRPr>
            </a:pPr>
            <a:endParaRPr sz="1200" dirty="0">
              <a:uFill>
                <a:solidFill>
                  <a:srgbClr val="000000"/>
                </a:solidFill>
              </a:uFill>
              <a:latin typeface="Helvetica Light"/>
              <a:ea typeface="Times"/>
              <a:cs typeface="Times"/>
              <a:sym typeface="Times"/>
            </a:endParaRPr>
          </a:p>
          <a:p>
            <a:pPr marL="415000" indent="-415000" defTabSz="415000">
              <a:lnSpc>
                <a:spcPct val="120000"/>
              </a:lnSpc>
              <a:spcBef>
                <a:spcPts val="0"/>
              </a:spcBef>
              <a:buFont typeface="Wingdings" pitchFamily="2" charset="2"/>
              <a:buNone/>
              <a:tabLst>
                <a:tab pos="126806" algn="l"/>
                <a:tab pos="415000" algn="l"/>
              </a:tabLst>
              <a:defRPr sz="1700" spc="0">
                <a:uFill>
                  <a:solidFill>
                    <a:srgbClr val="000000"/>
                  </a:solidFill>
                </a:uFill>
                <a:latin typeface="Calibri Light"/>
                <a:ea typeface="Calibri Light"/>
                <a:cs typeface="Calibri Light"/>
                <a:sym typeface="Calibri Light"/>
              </a:defRPr>
            </a:pPr>
            <a:r>
              <a:rPr sz="1700" dirty="0" smtClean="0">
                <a:uFill>
                  <a:solidFill>
                    <a:srgbClr val="000000"/>
                  </a:solidFill>
                </a:uFill>
                <a:latin typeface="Helvetica Light"/>
                <a:ea typeface="Calibri Light"/>
                <a:cs typeface="Calibri Light"/>
                <a:sym typeface="Calibri Light"/>
              </a:rPr>
              <a:t>•</a:t>
            </a:r>
            <a:r>
              <a:rPr sz="1700" dirty="0">
                <a:uFill>
                  <a:solidFill>
                    <a:srgbClr val="000000"/>
                  </a:solidFill>
                </a:uFill>
                <a:latin typeface="Helvetica Light"/>
                <a:ea typeface="Calibri Light"/>
                <a:cs typeface="Calibri Light"/>
                <a:sym typeface="Calibri Light"/>
              </a:rPr>
              <a:t>	</a:t>
            </a:r>
            <a:r>
              <a:rPr lang="de-DE" sz="1700" dirty="0" smtClean="0">
                <a:uFill>
                  <a:solidFill>
                    <a:srgbClr val="000000"/>
                  </a:solidFill>
                </a:uFill>
                <a:latin typeface="Helvetica Light"/>
                <a:ea typeface="Calibri Light"/>
                <a:cs typeface="Calibri Light"/>
                <a:sym typeface="Calibri Light"/>
              </a:rPr>
              <a:t>	</a:t>
            </a:r>
            <a:r>
              <a:rPr sz="1700" b="1" dirty="0" err="1" smtClean="0">
                <a:uFill>
                  <a:solidFill>
                    <a:srgbClr val="000000"/>
                  </a:solidFill>
                </a:uFill>
                <a:latin typeface="Helvetica Light"/>
                <a:ea typeface="Calibri Light"/>
                <a:cs typeface="Calibri Light"/>
                <a:sym typeface="Calibri Light"/>
              </a:rPr>
              <a:t>Datenvermeidung</a:t>
            </a:r>
            <a:r>
              <a:rPr sz="1700" b="1" dirty="0" smtClean="0">
                <a:uFill>
                  <a:solidFill>
                    <a:srgbClr val="000000"/>
                  </a:solidFill>
                </a:uFill>
                <a:latin typeface="Helvetica Light"/>
                <a:ea typeface="Calibri Light"/>
                <a:cs typeface="Calibri Light"/>
                <a:sym typeface="Calibri Light"/>
              </a:rPr>
              <a:t> </a:t>
            </a:r>
            <a:r>
              <a:rPr sz="1700" b="1" dirty="0">
                <a:uFill>
                  <a:solidFill>
                    <a:srgbClr val="000000"/>
                  </a:solidFill>
                </a:uFill>
                <a:latin typeface="Helvetica Light"/>
                <a:ea typeface="Calibri Light"/>
                <a:cs typeface="Calibri Light"/>
                <a:sym typeface="Calibri Light"/>
              </a:rPr>
              <a:t>und </a:t>
            </a:r>
            <a:r>
              <a:rPr sz="1700" b="1" dirty="0" err="1">
                <a:uFill>
                  <a:solidFill>
                    <a:srgbClr val="000000"/>
                  </a:solidFill>
                </a:uFill>
                <a:latin typeface="Helvetica Light"/>
                <a:ea typeface="Calibri Light"/>
                <a:cs typeface="Calibri Light"/>
                <a:sym typeface="Calibri Light"/>
              </a:rPr>
              <a:t>Datensparsamkeit</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Grundsätzlich</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sind</a:t>
            </a:r>
            <a:r>
              <a:rPr sz="1700" dirty="0">
                <a:uFill>
                  <a:solidFill>
                    <a:srgbClr val="000000"/>
                  </a:solidFill>
                </a:uFill>
                <a:latin typeface="Helvetica Light"/>
                <a:ea typeface="Calibri Light"/>
                <a:cs typeface="Calibri Light"/>
                <a:sym typeface="Calibri Light"/>
              </a:rPr>
              <a:t> so </a:t>
            </a:r>
            <a:r>
              <a:rPr sz="1700" dirty="0" err="1">
                <a:uFill>
                  <a:solidFill>
                    <a:srgbClr val="000000"/>
                  </a:solidFill>
                </a:uFill>
                <a:latin typeface="Helvetica Light"/>
                <a:ea typeface="Calibri Light"/>
                <a:cs typeface="Calibri Light"/>
                <a:sym typeface="Calibri Light"/>
              </a:rPr>
              <a:t>wenig</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personenbezogene</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Daten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wie</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möglich</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zu</a:t>
            </a:r>
            <a:r>
              <a:rPr sz="1700" dirty="0">
                <a:uFill>
                  <a:solidFill>
                    <a:srgbClr val="000000"/>
                  </a:solidFill>
                </a:uFill>
                <a:latin typeface="Helvetica Light"/>
                <a:ea typeface="Calibri Light"/>
                <a:cs typeface="Calibri Light"/>
                <a:sym typeface="Calibri Light"/>
              </a:rPr>
              <a:t> </a:t>
            </a:r>
            <a:r>
              <a:rPr sz="1700" dirty="0" err="1" smtClean="0">
                <a:uFill>
                  <a:solidFill>
                    <a:srgbClr val="000000"/>
                  </a:solidFill>
                </a:uFill>
                <a:latin typeface="Helvetica Light"/>
                <a:ea typeface="Calibri Light"/>
                <a:cs typeface="Calibri Light"/>
                <a:sym typeface="Calibri Light"/>
              </a:rPr>
              <a:t>erheben</a:t>
            </a:r>
            <a:r>
              <a:rPr lang="de-DE" sz="1700" dirty="0">
                <a:uFill>
                  <a:solidFill>
                    <a:srgbClr val="000000"/>
                  </a:solidFill>
                </a:uFill>
                <a:latin typeface="Helvetica Light"/>
                <a:ea typeface="Calibri Light"/>
                <a:cs typeface="Calibri Light"/>
                <a:sym typeface="Calibri Light"/>
              </a:rPr>
              <a:t> </a:t>
            </a:r>
            <a:r>
              <a:rPr lang="de-DE" sz="1700" dirty="0" smtClean="0">
                <a:uFill>
                  <a:solidFill>
                    <a:srgbClr val="000000"/>
                  </a:solidFill>
                </a:uFill>
                <a:latin typeface="Helvetica Light"/>
                <a:ea typeface="Calibri Light"/>
                <a:cs typeface="Calibri Light"/>
                <a:sym typeface="Calibri Light"/>
              </a:rPr>
              <a:t>und so schnell wie möglich zu löschen.</a:t>
            </a:r>
            <a:r>
              <a:rPr lang="de-DE" sz="1700" dirty="0">
                <a:uFill>
                  <a:solidFill>
                    <a:srgbClr val="000000"/>
                  </a:solidFill>
                </a:uFill>
                <a:latin typeface="Helvetica Light"/>
                <a:ea typeface="Calibri Light"/>
                <a:cs typeface="Calibri Light"/>
                <a:sym typeface="Calibri Light"/>
              </a:rPr>
              <a:t> </a:t>
            </a:r>
            <a:endParaRPr lang="de-DE" sz="1700" dirty="0" smtClean="0">
              <a:uFill>
                <a:solidFill>
                  <a:srgbClr val="000000"/>
                </a:solidFill>
              </a:uFill>
              <a:latin typeface="Helvetica Light"/>
              <a:ea typeface="Calibri Light"/>
              <a:cs typeface="Calibri Light"/>
              <a:sym typeface="Calibri Light"/>
            </a:endParaRPr>
          </a:p>
          <a:p>
            <a:pPr marL="415000" indent="-415000" defTabSz="415000">
              <a:lnSpc>
                <a:spcPct val="120000"/>
              </a:lnSpc>
              <a:spcBef>
                <a:spcPts val="0"/>
              </a:spcBef>
              <a:buNone/>
              <a:tabLst>
                <a:tab pos="126806" algn="l"/>
                <a:tab pos="415000" algn="l"/>
              </a:tabLst>
              <a:defRPr sz="1700" spc="0">
                <a:uFill>
                  <a:solidFill>
                    <a:srgbClr val="000000"/>
                  </a:solidFill>
                </a:uFill>
                <a:latin typeface="Calibri Light"/>
                <a:ea typeface="Calibri Light"/>
                <a:cs typeface="Calibri Light"/>
                <a:sym typeface="Calibri Light"/>
              </a:defRPr>
            </a:pPr>
            <a:r>
              <a:rPr lang="de-DE" sz="1700" dirty="0">
                <a:uFill>
                  <a:solidFill>
                    <a:srgbClr val="000000"/>
                  </a:solidFill>
                </a:uFill>
                <a:latin typeface="Helvetica Light"/>
                <a:ea typeface="Calibri Light"/>
                <a:cs typeface="Calibri Light"/>
                <a:sym typeface="Calibri Light"/>
              </a:rPr>
              <a:t>•	</a:t>
            </a:r>
            <a:r>
              <a:rPr lang="de-DE" sz="1700" dirty="0" smtClean="0">
                <a:uFill>
                  <a:solidFill>
                    <a:srgbClr val="000000"/>
                  </a:solidFill>
                </a:uFill>
                <a:latin typeface="Helvetica Light"/>
                <a:ea typeface="Calibri Light"/>
                <a:cs typeface="Calibri Light"/>
                <a:sym typeface="Calibri Light"/>
              </a:rPr>
              <a:t>	Wenn überhaupt, dann sind alle notwendigen, technisch-organisatorischen Maßnahmen </a:t>
            </a:r>
            <a:r>
              <a:rPr lang="de-DE" sz="1700" dirty="0">
                <a:uFill>
                  <a:solidFill>
                    <a:srgbClr val="000000"/>
                  </a:solidFill>
                </a:uFill>
                <a:latin typeface="Helvetica Light"/>
                <a:ea typeface="Calibri Light"/>
                <a:cs typeface="Calibri Light"/>
                <a:sym typeface="Calibri Light"/>
              </a:rPr>
              <a:t>zum </a:t>
            </a:r>
            <a:r>
              <a:rPr lang="de-DE" sz="1700" dirty="0" smtClean="0">
                <a:uFill>
                  <a:solidFill>
                    <a:srgbClr val="000000"/>
                  </a:solidFill>
                </a:uFill>
                <a:latin typeface="Helvetica Light"/>
                <a:ea typeface="Calibri Light"/>
                <a:cs typeface="Calibri Light"/>
                <a:sym typeface="Calibri Light"/>
              </a:rPr>
              <a:t>Schutz zu unternehmen: u.a. Datenverarbeitende </a:t>
            </a:r>
            <a:r>
              <a:rPr lang="de-DE" sz="1700" dirty="0">
                <a:uFill>
                  <a:solidFill>
                    <a:srgbClr val="000000"/>
                  </a:solidFill>
                </a:uFill>
                <a:latin typeface="Helvetica Light"/>
                <a:ea typeface="Calibri Light"/>
                <a:cs typeface="Calibri Light"/>
                <a:sym typeface="Calibri Light"/>
              </a:rPr>
              <a:t>Institutionen haben die Pflicht, personenbezogene Daten z.B. durch Verschlüsselung vor dem Zugriff Unbefugter zu sichern und dafür zu sorgen, dass die Verknüpfung mit anderen Daten nur mit unverhältnismäßigem Aufwand möglich ist. Kommt es bei Institutionen, die dem BDSG unterliegen, zu Datenschutzpannen, wie z. B. der Offenlegung von Kunden- und Bankdaten, müssen die Betroffenen informiert werden. </a:t>
            </a:r>
          </a:p>
          <a:p>
            <a:pPr marL="415000" indent="-415000" defTabSz="415000">
              <a:lnSpc>
                <a:spcPct val="120000"/>
              </a:lnSpc>
              <a:spcBef>
                <a:spcPts val="0"/>
              </a:spcBef>
              <a:buFont typeface="Wingdings" pitchFamily="2" charset="2"/>
              <a:buNone/>
              <a:tabLst>
                <a:tab pos="126806" algn="l"/>
                <a:tab pos="415000" algn="l"/>
              </a:tabLst>
              <a:defRPr sz="1700" spc="0">
                <a:uFill>
                  <a:solidFill>
                    <a:srgbClr val="000000"/>
                  </a:solidFill>
                </a:uFill>
                <a:latin typeface="Calibri Light"/>
                <a:ea typeface="Calibri Light"/>
                <a:cs typeface="Calibri Light"/>
                <a:sym typeface="Calibri Light"/>
              </a:defRPr>
            </a:pPr>
            <a:endParaRPr sz="1700" dirty="0">
              <a:uFill>
                <a:solidFill>
                  <a:srgbClr val="000000"/>
                </a:solidFill>
              </a:uFill>
              <a:latin typeface="Helvetica Light"/>
              <a:ea typeface="Calibri Light"/>
              <a:cs typeface="Calibri Light"/>
              <a:sym typeface="Calibri Light"/>
            </a:endParaRPr>
          </a:p>
        </p:txBody>
      </p:sp>
      <p:sp>
        <p:nvSpPr>
          <p:cNvPr id="2" name="Rechteck 1"/>
          <p:cNvSpPr/>
          <p:nvPr/>
        </p:nvSpPr>
        <p:spPr>
          <a:xfrm>
            <a:off x="539750" y="1125538"/>
            <a:ext cx="8064500" cy="706437"/>
          </a:xfrm>
          <a:prstGeom prst="rect">
            <a:avLst/>
          </a:prstGeom>
        </p:spPr>
        <p:txBody>
          <a:bodyPr>
            <a:spAutoFit/>
          </a:bodyPr>
          <a:lstStyle/>
          <a:p>
            <a:pPr algn="ctr">
              <a:defRPr/>
            </a:pPr>
            <a:r>
              <a:rPr lang="de-DE" sz="4000" dirty="0">
                <a:latin typeface="Helvetica Light"/>
              </a:rPr>
              <a:t>Schutz von Daten</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 Pflicht zur Einholung des Einverständnisses – schriftlich (§ 126 BGB) oder in Textform (§ 126b BGB) – des Betroffenen:  z.B. AGB…"/>
          <p:cNvSpPr>
            <a:spLocks noGrp="1"/>
          </p:cNvSpPr>
          <p:nvPr>
            <p:ph type="body" idx="4294967295"/>
          </p:nvPr>
        </p:nvSpPr>
        <p:spPr>
          <a:xfrm>
            <a:off x="323850" y="1989138"/>
            <a:ext cx="8496300" cy="4608512"/>
          </a:xfrm>
        </p:spPr>
        <p:txBody>
          <a:bodyPr/>
          <a:lstStyle/>
          <a:p>
            <a:pPr marL="198438" indent="14288" defTabSz="414338">
              <a:spcBef>
                <a:spcPct val="0"/>
              </a:spcBef>
              <a:buFont typeface="Wingdings" pitchFamily="2" charset="2"/>
              <a:buNone/>
              <a:tabLst>
                <a:tab pos="125413" algn="l"/>
                <a:tab pos="414338" algn="l"/>
              </a:tabLst>
            </a:pPr>
            <a:endParaRPr lang="de-DE" altLang="de-DE" sz="1500" dirty="0" smtClean="0">
              <a:latin typeface="Helvetica Light"/>
              <a:cs typeface="Calibri Light" pitchFamily="34" charset="0"/>
              <a:sym typeface="Calibri Light" pitchFamily="34" charset="0"/>
            </a:endParaRPr>
          </a:p>
          <a:p>
            <a:pPr marL="198438" indent="14288" defTabSz="414338">
              <a:spcBef>
                <a:spcPct val="0"/>
              </a:spcBef>
              <a:buFont typeface="Wingdings" pitchFamily="2" charset="2"/>
              <a:buNone/>
              <a:tabLst>
                <a:tab pos="125413" algn="l"/>
                <a:tab pos="414338" algn="l"/>
              </a:tabLst>
            </a:pPr>
            <a:r>
              <a:rPr lang="de-DE" altLang="de-DE" sz="1600" dirty="0" smtClean="0">
                <a:latin typeface="Helvetica Light"/>
                <a:cs typeface="Calibri Light" pitchFamily="34" charset="0"/>
                <a:sym typeface="Calibri Light" pitchFamily="34" charset="0"/>
              </a:rPr>
              <a:t>• </a:t>
            </a:r>
            <a:r>
              <a:rPr lang="de-DE" altLang="de-DE" sz="1700" dirty="0" smtClean="0">
                <a:latin typeface="Helvetica Light"/>
                <a:cs typeface="Calibri Light" pitchFamily="34" charset="0"/>
                <a:sym typeface="Calibri Light" pitchFamily="34" charset="0"/>
              </a:rPr>
              <a:t>Pflicht zur Einholung des Einverständnisses – schriftlich (§ 126 BGB) oder in Textform (§ 126b BGB) – des Betroffenen: z.B. AGB;</a:t>
            </a:r>
            <a:br>
              <a:rPr lang="de-DE" altLang="de-DE" sz="1700" dirty="0" smtClean="0">
                <a:latin typeface="Helvetica Light"/>
                <a:cs typeface="Calibri Light" pitchFamily="34" charset="0"/>
                <a:sym typeface="Calibri Light" pitchFamily="34" charset="0"/>
              </a:rPr>
            </a:br>
            <a:r>
              <a:rPr lang="de-DE" altLang="de-DE" sz="1700" dirty="0" smtClean="0">
                <a:latin typeface="Helvetica Light"/>
                <a:cs typeface="Calibri Light" pitchFamily="34" charset="0"/>
                <a:sym typeface="Calibri Light" pitchFamily="34" charset="0"/>
              </a:rPr>
              <a:t>Ohne Mitwirkung des Betroffenen dürfen personenbezogene Daten nur in einigen gesetzlichen Ausnahmefällen erhoben werden und wenn keine schutzwürdigen Interessen verletzt werden. </a:t>
            </a:r>
            <a:r>
              <a:rPr lang="de-DE" altLang="de-DE" sz="1600" dirty="0" smtClean="0">
                <a:latin typeface="Helvetica Light"/>
                <a:cs typeface="Calibri Light" pitchFamily="34" charset="0"/>
                <a:sym typeface="Calibri Light" pitchFamily="34" charset="0"/>
              </a:rPr>
              <a:t/>
            </a:r>
            <a:br>
              <a:rPr lang="de-DE" altLang="de-DE" sz="1600" dirty="0" smtClean="0">
                <a:latin typeface="Helvetica Light"/>
                <a:cs typeface="Calibri Light" pitchFamily="34" charset="0"/>
                <a:sym typeface="Calibri Light" pitchFamily="34" charset="0"/>
              </a:rPr>
            </a:br>
            <a:r>
              <a:rPr lang="de-DE" altLang="de-DE" sz="1600" dirty="0" smtClean="0">
                <a:latin typeface="Helvetica Light"/>
                <a:cs typeface="Calibri Light" pitchFamily="34" charset="0"/>
                <a:sym typeface="Calibri Light" pitchFamily="34" charset="0"/>
              </a:rPr>
              <a:t/>
            </a:r>
            <a:br>
              <a:rPr lang="de-DE" altLang="de-DE" sz="1600" dirty="0" smtClean="0">
                <a:latin typeface="Helvetica Light"/>
                <a:cs typeface="Calibri Light" pitchFamily="34" charset="0"/>
                <a:sym typeface="Calibri Light" pitchFamily="34" charset="0"/>
              </a:rPr>
            </a:br>
            <a:r>
              <a:rPr lang="de-DE" altLang="de-DE" sz="1700" dirty="0" smtClean="0">
                <a:latin typeface="Helvetica Light"/>
                <a:cs typeface="Calibri Light" pitchFamily="34" charset="0"/>
                <a:sym typeface="Calibri Light" pitchFamily="34" charset="0"/>
              </a:rPr>
              <a:t>• Zweckbindung: Es dürfen von öffentlichen Stellen nur die Daten verarbeitet werden, die für den konkreten, genannten Zweck, z.B. Steuerzahlungen, notwendig sind. Nach Erfüllung des Zwecks sind die Daten zu löschen. </a:t>
            </a:r>
          </a:p>
          <a:p>
            <a:pPr marL="198438" indent="14288" defTabSz="414338">
              <a:spcBef>
                <a:spcPct val="0"/>
              </a:spcBef>
              <a:buFont typeface="Wingdings" pitchFamily="2" charset="2"/>
              <a:buNone/>
              <a:tabLst>
                <a:tab pos="125413" algn="l"/>
                <a:tab pos="414338" algn="l"/>
              </a:tabLst>
            </a:pPr>
            <a:r>
              <a:rPr lang="de-DE" altLang="de-DE" sz="1700" dirty="0" smtClean="0">
                <a:latin typeface="Helvetica Light"/>
                <a:cs typeface="Calibri Light" pitchFamily="34" charset="0"/>
                <a:sym typeface="Calibri Light" pitchFamily="34" charset="0"/>
              </a:rPr>
              <a:t>Auch private Stellen wie Unternehmen müssen neben dem Einholen des Einverständnisses die Zwecke schon bei der Datenerhebung deutlich machen. </a:t>
            </a:r>
          </a:p>
          <a:p>
            <a:pPr lvl="2" indent="0" defTabSz="414338">
              <a:spcBef>
                <a:spcPct val="0"/>
              </a:spcBef>
              <a:buFont typeface="Wingdings" pitchFamily="2" charset="2"/>
              <a:buChar char="●"/>
              <a:tabLst>
                <a:tab pos="125413" algn="l"/>
                <a:tab pos="414338" algn="l"/>
              </a:tabLst>
            </a:pPr>
            <a:endParaRPr lang="de-DE" altLang="de-DE" sz="1700" dirty="0" smtClean="0">
              <a:latin typeface="Helvetica Light"/>
              <a:cs typeface="Calibri Light" pitchFamily="34" charset="0"/>
              <a:sym typeface="Calibri Light" pitchFamily="34" charset="0"/>
            </a:endParaRPr>
          </a:p>
          <a:p>
            <a:pPr marL="198438" indent="14288" defTabSz="414338">
              <a:spcBef>
                <a:spcPct val="0"/>
              </a:spcBef>
              <a:buFont typeface="Wingdings" pitchFamily="2" charset="2"/>
              <a:buNone/>
              <a:tabLst>
                <a:tab pos="125413" algn="l"/>
                <a:tab pos="414338" algn="l"/>
              </a:tabLst>
            </a:pPr>
            <a:r>
              <a:rPr lang="de-DE" altLang="de-DE" sz="1700" dirty="0" smtClean="0">
                <a:latin typeface="Helvetica Light"/>
                <a:cs typeface="Calibri Light" pitchFamily="34" charset="0"/>
                <a:sym typeface="Calibri Light" pitchFamily="34" charset="0"/>
              </a:rPr>
              <a:t>• Verantwortung bei Datenverarbeitung im Auftrag: z.B. externes Rechenzentrum bleibt die Behörde oder das Unternehmen, dass die Daten erhoben hat, für die Einhaltung des Datenschutzes verantwortlich</a:t>
            </a:r>
          </a:p>
        </p:txBody>
      </p:sp>
      <p:sp>
        <p:nvSpPr>
          <p:cNvPr id="2" name="Rechteck 1"/>
          <p:cNvSpPr/>
          <p:nvPr/>
        </p:nvSpPr>
        <p:spPr>
          <a:xfrm>
            <a:off x="395288" y="1052513"/>
            <a:ext cx="7705725" cy="708025"/>
          </a:xfrm>
          <a:prstGeom prst="rect">
            <a:avLst/>
          </a:prstGeom>
        </p:spPr>
        <p:txBody>
          <a:bodyPr>
            <a:spAutoFit/>
          </a:bodyPr>
          <a:lstStyle/>
          <a:p>
            <a:pPr algn="ctr">
              <a:defRPr/>
            </a:pPr>
            <a:r>
              <a:rPr lang="de-DE" sz="4000" dirty="0">
                <a:latin typeface="Helvetica Light"/>
              </a:rPr>
              <a:t>Schutz von Daten</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Artikel 2 Absatz 1 in Verbindung mit Art. 1 Absatz 1 des Grundgesetzes leitet sich das Recht auf freie Entfaltung der Persönlichkeit, das so genannte allgemeine Persönlichkeitsrecht ab…"/>
          <p:cNvSpPr txBox="1"/>
          <p:nvPr/>
        </p:nvSpPr>
        <p:spPr>
          <a:xfrm>
            <a:off x="554038" y="2060575"/>
            <a:ext cx="8035925" cy="3139321"/>
          </a:xfrm>
          <a:prstGeom prst="rect">
            <a:avLst/>
          </a:prstGeom>
          <a:ln w="12700">
            <a:miter lim="400000"/>
          </a:ln>
          <a:extLst>
            <a:ext uri="{C572A759-6A51-4108-AA02-DFA0A04FC94B}"/>
          </a:extLst>
        </p:spPr>
        <p:txBody>
          <a:bodyPr lIns="0" tIns="0" rIns="0" bIns="0">
            <a:spAutoFit/>
          </a:bodyPr>
          <a:lstStyle/>
          <a:p>
            <a:pPr lvl="1" defTabSz="415000">
              <a:lnSpc>
                <a:spcPct val="120000"/>
              </a:lnSpc>
              <a:spcBef>
                <a:spcPts val="1089"/>
              </a:spcBef>
              <a:buClr>
                <a:srgbClr val="000000"/>
              </a:buClr>
              <a:defRPr sz="1700" spc="0">
                <a:uFill>
                  <a:solidFill>
                    <a:srgbClr val="000000"/>
                  </a:solidFill>
                </a:uFill>
                <a:latin typeface="Calibri Light"/>
                <a:ea typeface="Calibri Light"/>
                <a:cs typeface="Calibri Light"/>
                <a:sym typeface="Calibri Light"/>
              </a:defRPr>
            </a:pPr>
            <a:r>
              <a:rPr sz="1700" dirty="0" err="1">
                <a:uFill>
                  <a:solidFill>
                    <a:srgbClr val="000000"/>
                  </a:solidFill>
                </a:uFill>
                <a:latin typeface="Helvetica Light"/>
                <a:ea typeface="Calibri Light"/>
                <a:cs typeface="Calibri Light"/>
                <a:sym typeface="Calibri Light"/>
              </a:rPr>
              <a:t>Artikel</a:t>
            </a:r>
            <a:r>
              <a:rPr sz="1700" dirty="0">
                <a:uFill>
                  <a:solidFill>
                    <a:srgbClr val="000000"/>
                  </a:solidFill>
                </a:uFill>
                <a:latin typeface="Helvetica Light"/>
                <a:ea typeface="Calibri Light"/>
                <a:cs typeface="Calibri Light"/>
                <a:sym typeface="Calibri Light"/>
              </a:rPr>
              <a:t> 2 </a:t>
            </a:r>
            <a:r>
              <a:rPr sz="1700" dirty="0" err="1">
                <a:uFill>
                  <a:solidFill>
                    <a:srgbClr val="000000"/>
                  </a:solidFill>
                </a:uFill>
                <a:latin typeface="Helvetica Light"/>
                <a:ea typeface="Calibri Light"/>
                <a:cs typeface="Calibri Light"/>
                <a:sym typeface="Calibri Light"/>
              </a:rPr>
              <a:t>Absatz</a:t>
            </a:r>
            <a:r>
              <a:rPr sz="1700" dirty="0">
                <a:uFill>
                  <a:solidFill>
                    <a:srgbClr val="000000"/>
                  </a:solidFill>
                </a:uFill>
                <a:latin typeface="Helvetica Light"/>
                <a:ea typeface="Calibri Light"/>
                <a:cs typeface="Calibri Light"/>
                <a:sym typeface="Calibri Light"/>
              </a:rPr>
              <a:t> 1 in </a:t>
            </a:r>
            <a:r>
              <a:rPr sz="1700" dirty="0" err="1">
                <a:uFill>
                  <a:solidFill>
                    <a:srgbClr val="000000"/>
                  </a:solidFill>
                </a:uFill>
                <a:latin typeface="Helvetica Light"/>
                <a:ea typeface="Calibri Light"/>
                <a:cs typeface="Calibri Light"/>
                <a:sym typeface="Calibri Light"/>
              </a:rPr>
              <a:t>Verbindung</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mit</a:t>
            </a:r>
            <a:r>
              <a:rPr sz="1700" dirty="0">
                <a:uFill>
                  <a:solidFill>
                    <a:srgbClr val="000000"/>
                  </a:solidFill>
                </a:uFill>
                <a:latin typeface="Helvetica Light"/>
                <a:ea typeface="Calibri Light"/>
                <a:cs typeface="Calibri Light"/>
                <a:sym typeface="Calibri Light"/>
              </a:rPr>
              <a:t> Art. 1 </a:t>
            </a:r>
            <a:r>
              <a:rPr sz="1700" dirty="0" err="1">
                <a:uFill>
                  <a:solidFill>
                    <a:srgbClr val="000000"/>
                  </a:solidFill>
                </a:uFill>
                <a:latin typeface="Helvetica Light"/>
                <a:ea typeface="Calibri Light"/>
                <a:cs typeface="Calibri Light"/>
                <a:sym typeface="Calibri Light"/>
              </a:rPr>
              <a:t>Absatz</a:t>
            </a:r>
            <a:r>
              <a:rPr sz="1700" dirty="0">
                <a:uFill>
                  <a:solidFill>
                    <a:srgbClr val="000000"/>
                  </a:solidFill>
                </a:uFill>
                <a:latin typeface="Helvetica Light"/>
                <a:ea typeface="Calibri Light"/>
                <a:cs typeface="Calibri Light"/>
                <a:sym typeface="Calibri Light"/>
              </a:rPr>
              <a:t> 1 </a:t>
            </a:r>
            <a:r>
              <a:rPr sz="1700" dirty="0">
                <a:uFill>
                  <a:solidFill>
                    <a:srgbClr val="0000FF"/>
                  </a:solidFill>
                </a:uFill>
                <a:latin typeface="Helvetica Light"/>
                <a:ea typeface="Calibri Light"/>
                <a:cs typeface="Calibri Light"/>
                <a:sym typeface="Calibri Light"/>
              </a:rPr>
              <a:t>des </a:t>
            </a:r>
            <a:r>
              <a:rPr sz="1700" dirty="0" err="1">
                <a:uFill>
                  <a:solidFill>
                    <a:srgbClr val="0000FF"/>
                  </a:solidFill>
                </a:uFill>
                <a:latin typeface="Helvetica Light"/>
                <a:ea typeface="Calibri Light"/>
                <a:cs typeface="Calibri Light"/>
                <a:sym typeface="Calibri Light"/>
              </a:rPr>
              <a:t>Grundgesetzes</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leitet</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sich</a:t>
            </a:r>
            <a:r>
              <a:rPr sz="1700" dirty="0">
                <a:uFill>
                  <a:solidFill>
                    <a:srgbClr val="000000"/>
                  </a:solidFill>
                </a:uFill>
                <a:latin typeface="Helvetica Light"/>
                <a:ea typeface="Calibri Light"/>
                <a:cs typeface="Calibri Light"/>
                <a:sym typeface="Calibri Light"/>
              </a:rPr>
              <a:t> das </a:t>
            </a:r>
            <a:r>
              <a:rPr sz="1700" dirty="0" err="1">
                <a:uFill>
                  <a:solidFill>
                    <a:srgbClr val="000000"/>
                  </a:solidFill>
                </a:uFill>
                <a:latin typeface="Helvetica Light"/>
                <a:ea typeface="Calibri Light"/>
                <a:cs typeface="Calibri Light"/>
                <a:sym typeface="Calibri Light"/>
              </a:rPr>
              <a:t>Recht</a:t>
            </a:r>
            <a:r>
              <a:rPr sz="1700" dirty="0">
                <a:uFill>
                  <a:solidFill>
                    <a:srgbClr val="000000"/>
                  </a:solidFill>
                </a:uFill>
                <a:latin typeface="Helvetica Light"/>
                <a:ea typeface="Calibri Light"/>
                <a:cs typeface="Calibri Light"/>
                <a:sym typeface="Calibri Light"/>
              </a:rPr>
              <a:t> auf </a:t>
            </a:r>
            <a:r>
              <a:rPr sz="1700" dirty="0" err="1">
                <a:uFill>
                  <a:solidFill>
                    <a:srgbClr val="000000"/>
                  </a:solidFill>
                </a:uFill>
                <a:latin typeface="Helvetica Light"/>
                <a:ea typeface="Calibri Light"/>
                <a:cs typeface="Calibri Light"/>
                <a:sym typeface="Calibri Light"/>
              </a:rPr>
              <a:t>freie</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Entfaltung</a:t>
            </a:r>
            <a:r>
              <a:rPr sz="1700" dirty="0">
                <a:uFill>
                  <a:solidFill>
                    <a:srgbClr val="000000"/>
                  </a:solidFill>
                </a:uFill>
                <a:latin typeface="Helvetica Light"/>
                <a:ea typeface="Calibri Light"/>
                <a:cs typeface="Calibri Light"/>
                <a:sym typeface="Calibri Light"/>
              </a:rPr>
              <a:t> der </a:t>
            </a:r>
            <a:r>
              <a:rPr sz="1700" dirty="0" err="1">
                <a:uFill>
                  <a:solidFill>
                    <a:srgbClr val="000000"/>
                  </a:solidFill>
                </a:uFill>
                <a:latin typeface="Helvetica Light"/>
                <a:ea typeface="Calibri Light"/>
                <a:cs typeface="Calibri Light"/>
                <a:sym typeface="Calibri Light"/>
              </a:rPr>
              <a:t>Persönlichkeit</a:t>
            </a:r>
            <a:r>
              <a:rPr sz="1700" dirty="0">
                <a:uFill>
                  <a:solidFill>
                    <a:srgbClr val="000000"/>
                  </a:solidFill>
                </a:uFill>
                <a:latin typeface="Helvetica Light"/>
                <a:ea typeface="Calibri Light"/>
                <a:cs typeface="Calibri Light"/>
                <a:sym typeface="Calibri Light"/>
              </a:rPr>
              <a:t>, das so </a:t>
            </a:r>
            <a:r>
              <a:rPr sz="1700" dirty="0" err="1">
                <a:uFill>
                  <a:solidFill>
                    <a:srgbClr val="000000"/>
                  </a:solidFill>
                </a:uFill>
                <a:latin typeface="Helvetica Light"/>
                <a:ea typeface="Calibri Light"/>
                <a:cs typeface="Calibri Light"/>
                <a:sym typeface="Calibri Light"/>
              </a:rPr>
              <a:t>genannte</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allgemeine</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Persönlichkeitsrecht</a:t>
            </a:r>
            <a:r>
              <a:rPr sz="1700" dirty="0">
                <a:uFill>
                  <a:solidFill>
                    <a:srgbClr val="000000"/>
                  </a:solidFill>
                </a:uFill>
                <a:latin typeface="Helvetica Light"/>
                <a:ea typeface="Calibri Light"/>
                <a:cs typeface="Calibri Light"/>
                <a:sym typeface="Calibri Light"/>
              </a:rPr>
              <a:t> </a:t>
            </a:r>
            <a:r>
              <a:rPr sz="1700" dirty="0" smtClean="0">
                <a:uFill>
                  <a:solidFill>
                    <a:srgbClr val="000000"/>
                  </a:solidFill>
                </a:uFill>
                <a:latin typeface="Helvetica Light"/>
                <a:ea typeface="Calibri Light"/>
                <a:cs typeface="Calibri Light"/>
                <a:sym typeface="Calibri Light"/>
              </a:rPr>
              <a:t>ab</a:t>
            </a:r>
            <a:r>
              <a:rPr lang="de-DE" sz="1700" dirty="0" smtClean="0">
                <a:uFill>
                  <a:solidFill>
                    <a:srgbClr val="000000"/>
                  </a:solidFill>
                </a:uFill>
                <a:latin typeface="Helvetica Light"/>
                <a:ea typeface="Calibri Light"/>
                <a:cs typeface="Calibri Light"/>
                <a:sym typeface="Calibri Light"/>
              </a:rPr>
              <a:t/>
            </a:r>
            <a:br>
              <a:rPr lang="de-DE" sz="1700" dirty="0" smtClean="0">
                <a:uFill>
                  <a:solidFill>
                    <a:srgbClr val="000000"/>
                  </a:solidFill>
                </a:uFill>
                <a:latin typeface="Helvetica Light"/>
                <a:ea typeface="Calibri Light"/>
                <a:cs typeface="Calibri Light"/>
                <a:sym typeface="Calibri Light"/>
              </a:rPr>
            </a:br>
            <a:r>
              <a:rPr lang="de-DE" sz="1700" dirty="0" smtClean="0">
                <a:uFill>
                  <a:solidFill>
                    <a:srgbClr val="000000"/>
                  </a:solidFill>
                </a:uFill>
                <a:latin typeface="Helvetica Light"/>
                <a:ea typeface="Calibri Light"/>
                <a:cs typeface="Calibri Light"/>
                <a:sym typeface="Calibri Light"/>
              </a:rPr>
              <a:t/>
            </a:r>
            <a:br>
              <a:rPr lang="de-DE" sz="1700" dirty="0" smtClean="0">
                <a:uFill>
                  <a:solidFill>
                    <a:srgbClr val="000000"/>
                  </a:solidFill>
                </a:uFill>
                <a:latin typeface="Helvetica Light"/>
                <a:ea typeface="Calibri Light"/>
                <a:cs typeface="Calibri Light"/>
                <a:sym typeface="Calibri Light"/>
              </a:rPr>
            </a:br>
            <a:r>
              <a:rPr sz="1700" i="1" dirty="0" smtClean="0">
                <a:uFill>
                  <a:solidFill>
                    <a:srgbClr val="000000"/>
                  </a:solidFill>
                </a:uFill>
                <a:latin typeface="Helvetica Light"/>
                <a:ea typeface="Calibri Light"/>
                <a:cs typeface="Calibri Light"/>
                <a:sym typeface="Calibri Light"/>
              </a:rPr>
              <a:t>„</a:t>
            </a:r>
            <a:r>
              <a:rPr sz="1700" i="1" dirty="0" err="1" smtClean="0">
                <a:uFill>
                  <a:solidFill>
                    <a:srgbClr val="000000"/>
                  </a:solidFill>
                </a:uFill>
                <a:latin typeface="Helvetica Light"/>
                <a:ea typeface="Calibri Light"/>
                <a:cs typeface="Calibri Light"/>
                <a:sym typeface="Calibri Light"/>
              </a:rPr>
              <a:t>Freie</a:t>
            </a:r>
            <a:r>
              <a:rPr sz="1700" i="1" dirty="0" smtClean="0">
                <a:uFill>
                  <a:solidFill>
                    <a:srgbClr val="000000"/>
                  </a:solidFill>
                </a:uFill>
                <a:latin typeface="Helvetica Light"/>
                <a:ea typeface="Calibri Light"/>
                <a:cs typeface="Calibri Light"/>
                <a:sym typeface="Calibri Light"/>
              </a:rPr>
              <a:t> </a:t>
            </a:r>
            <a:r>
              <a:rPr sz="1700" i="1" dirty="0" err="1">
                <a:uFill>
                  <a:solidFill>
                    <a:srgbClr val="000000"/>
                  </a:solidFill>
                </a:uFill>
                <a:latin typeface="Helvetica Light"/>
                <a:ea typeface="Calibri Light"/>
                <a:cs typeface="Calibri Light"/>
                <a:sym typeface="Calibri Light"/>
              </a:rPr>
              <a:t>Entfaltung</a:t>
            </a:r>
            <a:r>
              <a:rPr sz="1700" i="1" dirty="0">
                <a:uFill>
                  <a:solidFill>
                    <a:srgbClr val="000000"/>
                  </a:solidFill>
                </a:uFill>
                <a:latin typeface="Helvetica Light"/>
                <a:ea typeface="Calibri Light"/>
                <a:cs typeface="Calibri Light"/>
                <a:sym typeface="Calibri Light"/>
              </a:rPr>
              <a:t> der </a:t>
            </a:r>
            <a:r>
              <a:rPr sz="1700" i="1" dirty="0" err="1">
                <a:uFill>
                  <a:solidFill>
                    <a:srgbClr val="000000"/>
                  </a:solidFill>
                </a:uFill>
                <a:latin typeface="Helvetica Light"/>
                <a:ea typeface="Calibri Light"/>
                <a:cs typeface="Calibri Light"/>
                <a:sym typeface="Calibri Light"/>
              </a:rPr>
              <a:t>Persönlichkeit</a:t>
            </a:r>
            <a:r>
              <a:rPr sz="1700" i="1" dirty="0">
                <a:uFill>
                  <a:solidFill>
                    <a:srgbClr val="000000"/>
                  </a:solidFill>
                </a:uFill>
                <a:latin typeface="Helvetica Light"/>
                <a:ea typeface="Calibri Light"/>
                <a:cs typeface="Calibri Light"/>
                <a:sym typeface="Calibri Light"/>
              </a:rPr>
              <a:t> </a:t>
            </a:r>
            <a:r>
              <a:rPr sz="1700" i="1" dirty="0" err="1">
                <a:uFill>
                  <a:solidFill>
                    <a:srgbClr val="000000"/>
                  </a:solidFill>
                </a:uFill>
                <a:latin typeface="Helvetica Light"/>
                <a:ea typeface="Calibri Light"/>
                <a:cs typeface="Calibri Light"/>
                <a:sym typeface="Calibri Light"/>
              </a:rPr>
              <a:t>setzt</a:t>
            </a:r>
            <a:r>
              <a:rPr sz="1700" i="1" dirty="0">
                <a:uFill>
                  <a:solidFill>
                    <a:srgbClr val="000000"/>
                  </a:solidFill>
                </a:uFill>
                <a:latin typeface="Helvetica Light"/>
                <a:ea typeface="Calibri Light"/>
                <a:cs typeface="Calibri Light"/>
                <a:sym typeface="Calibri Light"/>
              </a:rPr>
              <a:t> </a:t>
            </a:r>
            <a:r>
              <a:rPr sz="1700" i="1" dirty="0" err="1">
                <a:uFill>
                  <a:solidFill>
                    <a:srgbClr val="000000"/>
                  </a:solidFill>
                </a:uFill>
                <a:latin typeface="Helvetica Light"/>
                <a:ea typeface="Calibri Light"/>
                <a:cs typeface="Calibri Light"/>
                <a:sym typeface="Calibri Light"/>
              </a:rPr>
              <a:t>unter</a:t>
            </a:r>
            <a:r>
              <a:rPr sz="1700" i="1" dirty="0">
                <a:uFill>
                  <a:solidFill>
                    <a:srgbClr val="000000"/>
                  </a:solidFill>
                </a:uFill>
                <a:latin typeface="Helvetica Light"/>
                <a:ea typeface="Calibri Light"/>
                <a:cs typeface="Calibri Light"/>
                <a:sym typeface="Calibri Light"/>
              </a:rPr>
              <a:t> den </a:t>
            </a:r>
            <a:r>
              <a:rPr sz="1700" i="1" dirty="0" err="1">
                <a:uFill>
                  <a:solidFill>
                    <a:srgbClr val="000000"/>
                  </a:solidFill>
                </a:uFill>
                <a:latin typeface="Helvetica Light"/>
                <a:ea typeface="Calibri Light"/>
                <a:cs typeface="Calibri Light"/>
                <a:sym typeface="Calibri Light"/>
              </a:rPr>
              <a:t>modernen</a:t>
            </a:r>
            <a:r>
              <a:rPr sz="1700" i="1" dirty="0">
                <a:uFill>
                  <a:solidFill>
                    <a:srgbClr val="000000"/>
                  </a:solidFill>
                </a:uFill>
                <a:latin typeface="Helvetica Light"/>
                <a:ea typeface="Calibri Light"/>
                <a:cs typeface="Calibri Light"/>
                <a:sym typeface="Calibri Light"/>
              </a:rPr>
              <a:t> </a:t>
            </a:r>
            <a:r>
              <a:rPr sz="1700" i="1" dirty="0" err="1">
                <a:uFill>
                  <a:solidFill>
                    <a:srgbClr val="000000"/>
                  </a:solidFill>
                </a:uFill>
                <a:latin typeface="Helvetica Light"/>
                <a:ea typeface="Calibri Light"/>
                <a:cs typeface="Calibri Light"/>
                <a:sym typeface="Calibri Light"/>
              </a:rPr>
              <a:t>Bedingungen</a:t>
            </a:r>
            <a:r>
              <a:rPr sz="1700" i="1" dirty="0">
                <a:uFill>
                  <a:solidFill>
                    <a:srgbClr val="000000"/>
                  </a:solidFill>
                </a:uFill>
                <a:latin typeface="Helvetica Light"/>
                <a:ea typeface="Calibri Light"/>
                <a:cs typeface="Calibri Light"/>
                <a:sym typeface="Calibri Light"/>
              </a:rPr>
              <a:t> der </a:t>
            </a:r>
            <a:r>
              <a:rPr sz="1700" i="1" dirty="0" err="1">
                <a:uFill>
                  <a:solidFill>
                    <a:srgbClr val="000000"/>
                  </a:solidFill>
                </a:uFill>
                <a:latin typeface="Helvetica Light"/>
                <a:ea typeface="Calibri Light"/>
                <a:cs typeface="Calibri Light"/>
                <a:sym typeface="Calibri Light"/>
              </a:rPr>
              <a:t>Datenverarbeitung</a:t>
            </a:r>
            <a:r>
              <a:rPr sz="1700" i="1" dirty="0">
                <a:uFill>
                  <a:solidFill>
                    <a:srgbClr val="000000"/>
                  </a:solidFill>
                </a:uFill>
                <a:latin typeface="Helvetica Light"/>
                <a:ea typeface="Calibri Light"/>
                <a:cs typeface="Calibri Light"/>
                <a:sym typeface="Calibri Light"/>
              </a:rPr>
              <a:t> den Schutz des </a:t>
            </a:r>
            <a:r>
              <a:rPr sz="1700" i="1" dirty="0" err="1">
                <a:uFill>
                  <a:solidFill>
                    <a:srgbClr val="000000"/>
                  </a:solidFill>
                </a:uFill>
                <a:latin typeface="Helvetica Light"/>
                <a:ea typeface="Calibri Light"/>
                <a:cs typeface="Calibri Light"/>
                <a:sym typeface="Calibri Light"/>
              </a:rPr>
              <a:t>Einzelnen</a:t>
            </a:r>
            <a:r>
              <a:rPr sz="1700" i="1" dirty="0">
                <a:uFill>
                  <a:solidFill>
                    <a:srgbClr val="000000"/>
                  </a:solidFill>
                </a:uFill>
                <a:latin typeface="Helvetica Light"/>
                <a:ea typeface="Calibri Light"/>
                <a:cs typeface="Calibri Light"/>
                <a:sym typeface="Calibri Light"/>
              </a:rPr>
              <a:t> </a:t>
            </a:r>
            <a:r>
              <a:rPr sz="1700" i="1" dirty="0" err="1">
                <a:uFill>
                  <a:solidFill>
                    <a:srgbClr val="000000"/>
                  </a:solidFill>
                </a:uFill>
                <a:latin typeface="Helvetica Light"/>
                <a:ea typeface="Calibri Light"/>
                <a:cs typeface="Calibri Light"/>
                <a:sym typeface="Calibri Light"/>
              </a:rPr>
              <a:t>gegen</a:t>
            </a:r>
            <a:r>
              <a:rPr sz="1700" i="1" dirty="0">
                <a:uFill>
                  <a:solidFill>
                    <a:srgbClr val="000000"/>
                  </a:solidFill>
                </a:uFill>
                <a:latin typeface="Helvetica Light"/>
                <a:ea typeface="Calibri Light"/>
                <a:cs typeface="Calibri Light"/>
                <a:sym typeface="Calibri Light"/>
              </a:rPr>
              <a:t> </a:t>
            </a:r>
            <a:r>
              <a:rPr sz="1700" i="1" dirty="0" err="1">
                <a:uFill>
                  <a:solidFill>
                    <a:srgbClr val="000000"/>
                  </a:solidFill>
                </a:uFill>
                <a:latin typeface="Helvetica Light"/>
                <a:ea typeface="Calibri Light"/>
                <a:cs typeface="Calibri Light"/>
                <a:sym typeface="Calibri Light"/>
              </a:rPr>
              <a:t>unbegrenzte</a:t>
            </a:r>
            <a:r>
              <a:rPr sz="1700" i="1" dirty="0">
                <a:uFill>
                  <a:solidFill>
                    <a:srgbClr val="000000"/>
                  </a:solidFill>
                </a:uFill>
                <a:latin typeface="Helvetica Light"/>
                <a:ea typeface="Calibri Light"/>
                <a:cs typeface="Calibri Light"/>
                <a:sym typeface="Calibri Light"/>
              </a:rPr>
              <a:t> </a:t>
            </a:r>
            <a:r>
              <a:rPr sz="1700" i="1" dirty="0" err="1">
                <a:uFill>
                  <a:solidFill>
                    <a:srgbClr val="000000"/>
                  </a:solidFill>
                </a:uFill>
                <a:latin typeface="Helvetica Light"/>
                <a:ea typeface="Calibri Light"/>
                <a:cs typeface="Calibri Light"/>
                <a:sym typeface="Calibri Light"/>
              </a:rPr>
              <a:t>Erhebung</a:t>
            </a:r>
            <a:r>
              <a:rPr sz="1700" i="1" dirty="0">
                <a:uFill>
                  <a:solidFill>
                    <a:srgbClr val="000000"/>
                  </a:solidFill>
                </a:uFill>
                <a:latin typeface="Helvetica Light"/>
                <a:ea typeface="Calibri Light"/>
                <a:cs typeface="Calibri Light"/>
                <a:sym typeface="Calibri Light"/>
              </a:rPr>
              <a:t>, </a:t>
            </a:r>
            <a:r>
              <a:rPr sz="1700" i="1" dirty="0" err="1">
                <a:uFill>
                  <a:solidFill>
                    <a:srgbClr val="000000"/>
                  </a:solidFill>
                </a:uFill>
                <a:latin typeface="Helvetica Light"/>
                <a:ea typeface="Calibri Light"/>
                <a:cs typeface="Calibri Light"/>
                <a:sym typeface="Calibri Light"/>
              </a:rPr>
              <a:t>Speicherung</a:t>
            </a:r>
            <a:r>
              <a:rPr sz="1700" i="1" dirty="0">
                <a:uFill>
                  <a:solidFill>
                    <a:srgbClr val="000000"/>
                  </a:solidFill>
                </a:uFill>
                <a:latin typeface="Helvetica Light"/>
                <a:ea typeface="Calibri Light"/>
                <a:cs typeface="Calibri Light"/>
                <a:sym typeface="Calibri Light"/>
              </a:rPr>
              <a:t>, </a:t>
            </a:r>
            <a:r>
              <a:rPr sz="1700" i="1" dirty="0" err="1">
                <a:uFill>
                  <a:solidFill>
                    <a:srgbClr val="000000"/>
                  </a:solidFill>
                </a:uFill>
                <a:latin typeface="Helvetica Light"/>
                <a:ea typeface="Calibri Light"/>
                <a:cs typeface="Calibri Light"/>
                <a:sym typeface="Calibri Light"/>
              </a:rPr>
              <a:t>Verwendung</a:t>
            </a:r>
            <a:r>
              <a:rPr sz="1700" i="1" dirty="0">
                <a:uFill>
                  <a:solidFill>
                    <a:srgbClr val="000000"/>
                  </a:solidFill>
                </a:uFill>
                <a:latin typeface="Helvetica Light"/>
                <a:ea typeface="Calibri Light"/>
                <a:cs typeface="Calibri Light"/>
                <a:sym typeface="Calibri Light"/>
              </a:rPr>
              <a:t> und </a:t>
            </a:r>
            <a:r>
              <a:rPr sz="1700" i="1" dirty="0" err="1">
                <a:uFill>
                  <a:solidFill>
                    <a:srgbClr val="000000"/>
                  </a:solidFill>
                </a:uFill>
                <a:latin typeface="Helvetica Light"/>
                <a:ea typeface="Calibri Light"/>
                <a:cs typeface="Calibri Light"/>
                <a:sym typeface="Calibri Light"/>
              </a:rPr>
              <a:t>Weitergabe</a:t>
            </a:r>
            <a:r>
              <a:rPr sz="1700" i="1" dirty="0">
                <a:uFill>
                  <a:solidFill>
                    <a:srgbClr val="000000"/>
                  </a:solidFill>
                </a:uFill>
                <a:latin typeface="Helvetica Light"/>
                <a:ea typeface="Calibri Light"/>
                <a:cs typeface="Calibri Light"/>
                <a:sym typeface="Calibri Light"/>
              </a:rPr>
              <a:t> seiner </a:t>
            </a:r>
            <a:r>
              <a:rPr sz="1700" i="1" dirty="0" err="1">
                <a:uFill>
                  <a:solidFill>
                    <a:srgbClr val="000000"/>
                  </a:solidFill>
                </a:uFill>
                <a:latin typeface="Helvetica Light"/>
                <a:ea typeface="Calibri Light"/>
                <a:cs typeface="Calibri Light"/>
                <a:sym typeface="Calibri Light"/>
              </a:rPr>
              <a:t>persönlichen</a:t>
            </a:r>
            <a:r>
              <a:rPr sz="1700" i="1" dirty="0">
                <a:uFill>
                  <a:solidFill>
                    <a:srgbClr val="000000"/>
                  </a:solidFill>
                </a:uFill>
                <a:latin typeface="Helvetica Light"/>
                <a:ea typeface="Calibri Light"/>
                <a:cs typeface="Calibri Light"/>
                <a:sym typeface="Calibri Light"/>
              </a:rPr>
              <a:t> </a:t>
            </a:r>
            <a:r>
              <a:rPr sz="1700" i="1" dirty="0" err="1">
                <a:uFill>
                  <a:solidFill>
                    <a:srgbClr val="000000"/>
                  </a:solidFill>
                </a:uFill>
                <a:latin typeface="Helvetica Light"/>
                <a:ea typeface="Calibri Light"/>
                <a:cs typeface="Calibri Light"/>
                <a:sym typeface="Calibri Light"/>
              </a:rPr>
              <a:t>Daten</a:t>
            </a:r>
            <a:r>
              <a:rPr sz="1700" i="1" dirty="0">
                <a:uFill>
                  <a:solidFill>
                    <a:srgbClr val="000000"/>
                  </a:solidFill>
                </a:uFill>
                <a:latin typeface="Helvetica Light"/>
                <a:ea typeface="Calibri Light"/>
                <a:cs typeface="Calibri Light"/>
                <a:sym typeface="Calibri Light"/>
              </a:rPr>
              <a:t> </a:t>
            </a:r>
            <a:r>
              <a:rPr sz="1700" i="1" dirty="0" err="1">
                <a:uFill>
                  <a:solidFill>
                    <a:srgbClr val="000000"/>
                  </a:solidFill>
                </a:uFill>
                <a:latin typeface="Helvetica Light"/>
                <a:ea typeface="Calibri Light"/>
                <a:cs typeface="Calibri Light"/>
                <a:sym typeface="Calibri Light"/>
              </a:rPr>
              <a:t>voraus</a:t>
            </a:r>
            <a:r>
              <a:rPr sz="1700" i="1" dirty="0">
                <a:uFill>
                  <a:solidFill>
                    <a:srgbClr val="000000"/>
                  </a:solidFill>
                </a:uFill>
                <a:latin typeface="Helvetica Light"/>
                <a:ea typeface="Calibri Light"/>
                <a:cs typeface="Calibri Light"/>
                <a:sym typeface="Calibri Light"/>
              </a:rPr>
              <a:t>. […] Das </a:t>
            </a:r>
            <a:r>
              <a:rPr sz="1700" i="1" dirty="0" err="1">
                <a:uFill>
                  <a:solidFill>
                    <a:srgbClr val="000000"/>
                  </a:solidFill>
                </a:uFill>
                <a:latin typeface="Helvetica Light"/>
                <a:ea typeface="Calibri Light"/>
                <a:cs typeface="Calibri Light"/>
                <a:sym typeface="Calibri Light"/>
              </a:rPr>
              <a:t>Grundrecht</a:t>
            </a:r>
            <a:r>
              <a:rPr sz="1700" i="1" dirty="0">
                <a:uFill>
                  <a:solidFill>
                    <a:srgbClr val="000000"/>
                  </a:solidFill>
                </a:uFill>
                <a:latin typeface="Helvetica Light"/>
                <a:ea typeface="Calibri Light"/>
                <a:cs typeface="Calibri Light"/>
                <a:sym typeface="Calibri Light"/>
              </a:rPr>
              <a:t> </a:t>
            </a:r>
            <a:r>
              <a:rPr sz="1700" i="1" dirty="0" err="1">
                <a:uFill>
                  <a:solidFill>
                    <a:srgbClr val="000000"/>
                  </a:solidFill>
                </a:uFill>
                <a:latin typeface="Helvetica Light"/>
                <a:ea typeface="Calibri Light"/>
                <a:cs typeface="Calibri Light"/>
                <a:sym typeface="Calibri Light"/>
              </a:rPr>
              <a:t>gewährleistet</a:t>
            </a:r>
            <a:r>
              <a:rPr sz="1700" i="1" dirty="0">
                <a:uFill>
                  <a:solidFill>
                    <a:srgbClr val="000000"/>
                  </a:solidFill>
                </a:uFill>
                <a:latin typeface="Helvetica Light"/>
                <a:ea typeface="Calibri Light"/>
                <a:cs typeface="Calibri Light"/>
                <a:sym typeface="Calibri Light"/>
              </a:rPr>
              <a:t> </a:t>
            </a:r>
            <a:r>
              <a:rPr sz="1700" i="1" dirty="0" err="1">
                <a:uFill>
                  <a:solidFill>
                    <a:srgbClr val="000000"/>
                  </a:solidFill>
                </a:uFill>
                <a:latin typeface="Helvetica Light"/>
                <a:ea typeface="Calibri Light"/>
                <a:cs typeface="Calibri Light"/>
                <a:sym typeface="Calibri Light"/>
              </a:rPr>
              <a:t>insoweit</a:t>
            </a:r>
            <a:r>
              <a:rPr sz="1700" i="1" dirty="0">
                <a:uFill>
                  <a:solidFill>
                    <a:srgbClr val="000000"/>
                  </a:solidFill>
                </a:uFill>
                <a:latin typeface="Helvetica Light"/>
                <a:ea typeface="Calibri Light"/>
                <a:cs typeface="Calibri Light"/>
                <a:sym typeface="Calibri Light"/>
              </a:rPr>
              <a:t> die </a:t>
            </a:r>
            <a:r>
              <a:rPr sz="1700" i="1" dirty="0" err="1">
                <a:uFill>
                  <a:solidFill>
                    <a:srgbClr val="000000"/>
                  </a:solidFill>
                </a:uFill>
                <a:latin typeface="Helvetica Light"/>
                <a:ea typeface="Calibri Light"/>
                <a:cs typeface="Calibri Light"/>
                <a:sym typeface="Calibri Light"/>
              </a:rPr>
              <a:t>Befugnis</a:t>
            </a:r>
            <a:r>
              <a:rPr sz="1700" i="1" dirty="0">
                <a:uFill>
                  <a:solidFill>
                    <a:srgbClr val="000000"/>
                  </a:solidFill>
                </a:uFill>
                <a:latin typeface="Helvetica Light"/>
                <a:ea typeface="Calibri Light"/>
                <a:cs typeface="Calibri Light"/>
                <a:sym typeface="Calibri Light"/>
              </a:rPr>
              <a:t> des </a:t>
            </a:r>
            <a:r>
              <a:rPr sz="1700" i="1" dirty="0" err="1">
                <a:uFill>
                  <a:solidFill>
                    <a:srgbClr val="000000"/>
                  </a:solidFill>
                </a:uFill>
                <a:latin typeface="Helvetica Light"/>
                <a:ea typeface="Calibri Light"/>
                <a:cs typeface="Calibri Light"/>
                <a:sym typeface="Calibri Light"/>
              </a:rPr>
              <a:t>Einzelnen</a:t>
            </a:r>
            <a:r>
              <a:rPr sz="1700" i="1" dirty="0">
                <a:uFill>
                  <a:solidFill>
                    <a:srgbClr val="000000"/>
                  </a:solidFill>
                </a:uFill>
                <a:latin typeface="Helvetica Light"/>
                <a:ea typeface="Calibri Light"/>
                <a:cs typeface="Calibri Light"/>
                <a:sym typeface="Calibri Light"/>
              </a:rPr>
              <a:t>, </a:t>
            </a:r>
            <a:r>
              <a:rPr sz="1700" i="1" dirty="0" err="1">
                <a:uFill>
                  <a:solidFill>
                    <a:srgbClr val="000000"/>
                  </a:solidFill>
                </a:uFill>
                <a:latin typeface="Helvetica Light"/>
                <a:ea typeface="Calibri Light"/>
                <a:cs typeface="Calibri Light"/>
                <a:sym typeface="Calibri Light"/>
              </a:rPr>
              <a:t>grundsätzlich</a:t>
            </a:r>
            <a:r>
              <a:rPr sz="1700" i="1" dirty="0">
                <a:uFill>
                  <a:solidFill>
                    <a:srgbClr val="000000"/>
                  </a:solidFill>
                </a:uFill>
                <a:latin typeface="Helvetica Light"/>
                <a:ea typeface="Calibri Light"/>
                <a:cs typeface="Calibri Light"/>
                <a:sym typeface="Calibri Light"/>
              </a:rPr>
              <a:t> </a:t>
            </a:r>
            <a:r>
              <a:rPr sz="1700" i="1" dirty="0" err="1">
                <a:uFill>
                  <a:solidFill>
                    <a:srgbClr val="000000"/>
                  </a:solidFill>
                </a:uFill>
                <a:latin typeface="Helvetica Light"/>
                <a:ea typeface="Calibri Light"/>
                <a:cs typeface="Calibri Light"/>
                <a:sym typeface="Calibri Light"/>
              </a:rPr>
              <a:t>selbst</a:t>
            </a:r>
            <a:r>
              <a:rPr sz="1700" i="1" dirty="0">
                <a:uFill>
                  <a:solidFill>
                    <a:srgbClr val="000000"/>
                  </a:solidFill>
                </a:uFill>
                <a:latin typeface="Helvetica Light"/>
                <a:ea typeface="Calibri Light"/>
                <a:cs typeface="Calibri Light"/>
                <a:sym typeface="Calibri Light"/>
              </a:rPr>
              <a:t> </a:t>
            </a:r>
            <a:r>
              <a:rPr sz="1700" i="1" dirty="0" err="1">
                <a:uFill>
                  <a:solidFill>
                    <a:srgbClr val="000000"/>
                  </a:solidFill>
                </a:uFill>
                <a:latin typeface="Helvetica Light"/>
                <a:ea typeface="Calibri Light"/>
                <a:cs typeface="Calibri Light"/>
                <a:sym typeface="Calibri Light"/>
              </a:rPr>
              <a:t>über</a:t>
            </a:r>
            <a:r>
              <a:rPr sz="1700" i="1" dirty="0">
                <a:uFill>
                  <a:solidFill>
                    <a:srgbClr val="000000"/>
                  </a:solidFill>
                </a:uFill>
                <a:latin typeface="Helvetica Light"/>
                <a:ea typeface="Calibri Light"/>
                <a:cs typeface="Calibri Light"/>
                <a:sym typeface="Calibri Light"/>
              </a:rPr>
              <a:t> die </a:t>
            </a:r>
            <a:r>
              <a:rPr sz="1700" i="1" dirty="0" err="1">
                <a:uFill>
                  <a:solidFill>
                    <a:srgbClr val="000000"/>
                  </a:solidFill>
                </a:uFill>
                <a:latin typeface="Helvetica Light"/>
                <a:ea typeface="Calibri Light"/>
                <a:cs typeface="Calibri Light"/>
                <a:sym typeface="Calibri Light"/>
              </a:rPr>
              <a:t>Preisgabe</a:t>
            </a:r>
            <a:r>
              <a:rPr sz="1700" i="1" dirty="0">
                <a:uFill>
                  <a:solidFill>
                    <a:srgbClr val="000000"/>
                  </a:solidFill>
                </a:uFill>
                <a:latin typeface="Helvetica Light"/>
                <a:ea typeface="Calibri Light"/>
                <a:cs typeface="Calibri Light"/>
                <a:sym typeface="Calibri Light"/>
              </a:rPr>
              <a:t> und </a:t>
            </a:r>
            <a:r>
              <a:rPr sz="1700" i="1" dirty="0" err="1">
                <a:uFill>
                  <a:solidFill>
                    <a:srgbClr val="000000"/>
                  </a:solidFill>
                </a:uFill>
                <a:latin typeface="Helvetica Light"/>
                <a:ea typeface="Calibri Light"/>
                <a:cs typeface="Calibri Light"/>
                <a:sym typeface="Calibri Light"/>
              </a:rPr>
              <a:t>Verwendung</a:t>
            </a:r>
            <a:r>
              <a:rPr sz="1700" i="1" dirty="0">
                <a:uFill>
                  <a:solidFill>
                    <a:srgbClr val="000000"/>
                  </a:solidFill>
                </a:uFill>
                <a:latin typeface="Helvetica Light"/>
                <a:ea typeface="Calibri Light"/>
                <a:cs typeface="Calibri Light"/>
                <a:sym typeface="Calibri Light"/>
              </a:rPr>
              <a:t> seiner </a:t>
            </a:r>
            <a:r>
              <a:rPr sz="1700" i="1" dirty="0" err="1">
                <a:uFill>
                  <a:solidFill>
                    <a:srgbClr val="000000"/>
                  </a:solidFill>
                </a:uFill>
                <a:latin typeface="Helvetica Light"/>
                <a:ea typeface="Calibri Light"/>
                <a:cs typeface="Calibri Light"/>
                <a:sym typeface="Calibri Light"/>
              </a:rPr>
              <a:t>persönlichen</a:t>
            </a:r>
            <a:r>
              <a:rPr sz="1700" i="1" dirty="0">
                <a:uFill>
                  <a:solidFill>
                    <a:srgbClr val="000000"/>
                  </a:solidFill>
                </a:uFill>
                <a:latin typeface="Helvetica Light"/>
                <a:ea typeface="Calibri Light"/>
                <a:cs typeface="Calibri Light"/>
                <a:sym typeface="Calibri Light"/>
              </a:rPr>
              <a:t> </a:t>
            </a:r>
            <a:r>
              <a:rPr sz="1700" i="1" dirty="0" err="1">
                <a:uFill>
                  <a:solidFill>
                    <a:srgbClr val="000000"/>
                  </a:solidFill>
                </a:uFill>
                <a:latin typeface="Helvetica Light"/>
                <a:ea typeface="Calibri Light"/>
                <a:cs typeface="Calibri Light"/>
                <a:sym typeface="Calibri Light"/>
              </a:rPr>
              <a:t>Daten</a:t>
            </a:r>
            <a:r>
              <a:rPr sz="1700" i="1" dirty="0">
                <a:uFill>
                  <a:solidFill>
                    <a:srgbClr val="000000"/>
                  </a:solidFill>
                </a:uFill>
                <a:latin typeface="Helvetica Light"/>
                <a:ea typeface="Calibri Light"/>
                <a:cs typeface="Calibri Light"/>
                <a:sym typeface="Calibri Light"/>
              </a:rPr>
              <a:t> </a:t>
            </a:r>
            <a:r>
              <a:rPr sz="1700" i="1" dirty="0" err="1">
                <a:uFill>
                  <a:solidFill>
                    <a:srgbClr val="000000"/>
                  </a:solidFill>
                </a:uFill>
                <a:latin typeface="Helvetica Light"/>
                <a:ea typeface="Calibri Light"/>
                <a:cs typeface="Calibri Light"/>
                <a:sym typeface="Calibri Light"/>
              </a:rPr>
              <a:t>zu</a:t>
            </a:r>
            <a:r>
              <a:rPr sz="1700" i="1" dirty="0">
                <a:uFill>
                  <a:solidFill>
                    <a:srgbClr val="000000"/>
                  </a:solidFill>
                </a:uFill>
                <a:latin typeface="Helvetica Light"/>
                <a:ea typeface="Calibri Light"/>
                <a:cs typeface="Calibri Light"/>
                <a:sym typeface="Calibri Light"/>
              </a:rPr>
              <a:t> </a:t>
            </a:r>
            <a:r>
              <a:rPr sz="1700" i="1" dirty="0" err="1">
                <a:uFill>
                  <a:solidFill>
                    <a:srgbClr val="000000"/>
                  </a:solidFill>
                </a:uFill>
                <a:latin typeface="Helvetica Light"/>
                <a:ea typeface="Calibri Light"/>
                <a:cs typeface="Calibri Light"/>
                <a:sym typeface="Calibri Light"/>
              </a:rPr>
              <a:t>bestimmen</a:t>
            </a:r>
            <a:r>
              <a:rPr sz="1700" i="1" dirty="0">
                <a:uFill>
                  <a:solidFill>
                    <a:srgbClr val="000000"/>
                  </a:solidFill>
                </a:uFill>
                <a:latin typeface="Helvetica Light"/>
                <a:ea typeface="Calibri Light"/>
                <a:cs typeface="Calibri Light"/>
                <a:sym typeface="Calibri Light"/>
              </a:rPr>
              <a:t>.“ (</a:t>
            </a:r>
            <a:r>
              <a:rPr sz="1700" i="1" dirty="0" err="1">
                <a:uFill>
                  <a:solidFill>
                    <a:srgbClr val="000000"/>
                  </a:solidFill>
                </a:uFill>
                <a:latin typeface="Helvetica Light"/>
                <a:ea typeface="Calibri Light"/>
                <a:cs typeface="Calibri Light"/>
                <a:sym typeface="Calibri Light"/>
              </a:rPr>
              <a:t>BVerfGE</a:t>
            </a:r>
            <a:r>
              <a:rPr sz="1700" i="1" dirty="0">
                <a:uFill>
                  <a:solidFill>
                    <a:srgbClr val="000000"/>
                  </a:solidFill>
                </a:uFill>
                <a:latin typeface="Helvetica Light"/>
                <a:ea typeface="Calibri Light"/>
                <a:cs typeface="Calibri Light"/>
                <a:sym typeface="Calibri Light"/>
              </a:rPr>
              <a:t> 65, 1, 43)</a:t>
            </a:r>
          </a:p>
        </p:txBody>
      </p:sp>
      <p:sp>
        <p:nvSpPr>
          <p:cNvPr id="2" name="Rechteck 1"/>
          <p:cNvSpPr/>
          <p:nvPr/>
        </p:nvSpPr>
        <p:spPr>
          <a:xfrm>
            <a:off x="554038" y="992188"/>
            <a:ext cx="7488237" cy="708025"/>
          </a:xfrm>
          <a:prstGeom prst="rect">
            <a:avLst/>
          </a:prstGeom>
        </p:spPr>
        <p:txBody>
          <a:bodyPr>
            <a:spAutoFit/>
          </a:bodyPr>
          <a:lstStyle/>
          <a:p>
            <a:pPr algn="ctr">
              <a:defRPr/>
            </a:pPr>
            <a:r>
              <a:rPr lang="de-DE" sz="4000" dirty="0">
                <a:latin typeface="Helvetica Light"/>
              </a:rPr>
              <a:t>Datenschutz </a:t>
            </a:r>
            <a:r>
              <a:rPr lang="de-DE" sz="4000" dirty="0" smtClean="0">
                <a:latin typeface="Helvetica Light"/>
              </a:rPr>
              <a:t>ist Grundrecht</a:t>
            </a:r>
            <a:endParaRPr lang="de-DE" sz="4000" dirty="0">
              <a:latin typeface="Helvetica Light"/>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Freiwilligkeit…"/>
          <p:cNvSpPr txBox="1"/>
          <p:nvPr/>
        </p:nvSpPr>
        <p:spPr>
          <a:xfrm>
            <a:off x="527770" y="1700808"/>
            <a:ext cx="8121650" cy="3928449"/>
          </a:xfrm>
          <a:prstGeom prst="rect">
            <a:avLst/>
          </a:prstGeom>
          <a:ln w="12700">
            <a:miter lim="400000"/>
          </a:ln>
          <a:extLst>
            <a:ext uri="{C572A759-6A51-4108-AA02-DFA0A04FC94B}"/>
          </a:extLst>
        </p:spPr>
        <p:txBody>
          <a:bodyPr lIns="41498" tIns="41498" rIns="41498" bIns="41498">
            <a:spAutoFit/>
          </a:bodyPr>
          <a:lstStyle/>
          <a:p>
            <a:pPr marL="742950" lvl="1" indent="-285750" defTabSz="415000">
              <a:spcBef>
                <a:spcPts val="1089"/>
              </a:spcBef>
              <a:buClr>
                <a:srgbClr val="000000"/>
              </a:buClr>
              <a:buFont typeface="Arial" panose="020B0604020202020204" pitchFamily="34" charset="0"/>
              <a:buChar char="•"/>
              <a:defRPr sz="1700" spc="0">
                <a:uFill>
                  <a:solidFill>
                    <a:srgbClr val="000000"/>
                  </a:solidFill>
                </a:uFill>
                <a:latin typeface="Calibri Light"/>
                <a:ea typeface="Calibri Light"/>
                <a:cs typeface="Calibri Light"/>
                <a:sym typeface="Calibri Light"/>
              </a:defRPr>
            </a:pPr>
            <a:r>
              <a:rPr sz="1700" dirty="0" err="1">
                <a:uFill>
                  <a:solidFill>
                    <a:srgbClr val="000000"/>
                  </a:solidFill>
                </a:uFill>
                <a:latin typeface="Helvetica Light"/>
                <a:ea typeface="Calibri Light"/>
                <a:cs typeface="Calibri Light"/>
                <a:sym typeface="Calibri Light"/>
              </a:rPr>
              <a:t>Transparenz</a:t>
            </a:r>
            <a:r>
              <a:rPr sz="1700" dirty="0">
                <a:uFill>
                  <a:solidFill>
                    <a:srgbClr val="000000"/>
                  </a:solidFill>
                </a:uFill>
                <a:latin typeface="Helvetica Light"/>
                <a:ea typeface="Calibri Light"/>
                <a:cs typeface="Calibri Light"/>
                <a:sym typeface="Calibri Light"/>
              </a:rPr>
              <a:t>:</a:t>
            </a:r>
            <a:endParaRPr lang="de-DE" sz="1700" dirty="0">
              <a:uFill>
                <a:solidFill>
                  <a:srgbClr val="000000"/>
                </a:solidFill>
              </a:uFill>
              <a:latin typeface="Helvetica Light"/>
              <a:ea typeface="Calibri Light"/>
              <a:cs typeface="Calibri Light"/>
              <a:sym typeface="Calibri Light"/>
            </a:endParaRPr>
          </a:p>
          <a:p>
            <a:pPr marL="742950" lvl="1" indent="-285750" defTabSz="415000">
              <a:spcBef>
                <a:spcPts val="1089"/>
              </a:spcBef>
              <a:buClr>
                <a:srgbClr val="000000"/>
              </a:buClr>
              <a:buFont typeface="Arial" panose="020B0604020202020204" pitchFamily="34" charset="0"/>
              <a:buChar char="•"/>
              <a:defRPr sz="1700" spc="0">
                <a:uFill>
                  <a:solidFill>
                    <a:srgbClr val="000000"/>
                  </a:solidFill>
                </a:uFill>
                <a:latin typeface="Calibri Light"/>
                <a:ea typeface="Calibri Light"/>
                <a:cs typeface="Calibri Light"/>
                <a:sym typeface="Calibri Light"/>
              </a:defRPr>
            </a:pPr>
            <a:r>
              <a:rPr lang="de-DE" sz="1700" dirty="0">
                <a:uFill>
                  <a:solidFill>
                    <a:srgbClr val="000000"/>
                  </a:solidFill>
                </a:uFill>
                <a:latin typeface="Helvetica Light"/>
                <a:ea typeface="Calibri Light"/>
                <a:cs typeface="Calibri Light"/>
                <a:sym typeface="Calibri Light"/>
              </a:rPr>
              <a:t>Freiwilligkeit:</a:t>
            </a:r>
            <a:endParaRPr sz="1700" dirty="0">
              <a:uFill>
                <a:solidFill>
                  <a:srgbClr val="000000"/>
                </a:solidFill>
              </a:uFill>
              <a:latin typeface="Helvetica Light"/>
              <a:ea typeface="Calibri Light"/>
              <a:cs typeface="Calibri Light"/>
              <a:sym typeface="Calibri Light"/>
            </a:endParaRPr>
          </a:p>
          <a:p>
            <a:pPr indent="215429" defTabSz="415000">
              <a:spcBef>
                <a:spcPts val="1089"/>
              </a:spcBef>
              <a:defRPr sz="1700" spc="0">
                <a:uFill>
                  <a:solidFill>
                    <a:srgbClr val="000000"/>
                  </a:solidFill>
                </a:uFill>
                <a:latin typeface="Calibri Light"/>
                <a:ea typeface="Calibri Light"/>
                <a:cs typeface="Calibri Light"/>
                <a:sym typeface="Calibri Light"/>
              </a:defRPr>
            </a:pPr>
            <a:r>
              <a:rPr sz="1700" dirty="0">
                <a:uFill>
                  <a:solidFill>
                    <a:srgbClr val="000000"/>
                  </a:solidFill>
                </a:uFill>
                <a:latin typeface="Helvetica Light"/>
                <a:ea typeface="Calibri Light"/>
                <a:cs typeface="Calibri Light"/>
                <a:sym typeface="Calibri Light"/>
              </a:rPr>
              <a:t>	•	</a:t>
            </a:r>
            <a:r>
              <a:rPr sz="1700" dirty="0" err="1">
                <a:uFill>
                  <a:solidFill>
                    <a:srgbClr val="000000"/>
                  </a:solidFill>
                </a:uFill>
                <a:latin typeface="Helvetica Light"/>
                <a:ea typeface="Calibri Light"/>
                <a:cs typeface="Calibri Light"/>
                <a:sym typeface="Calibri Light"/>
              </a:rPr>
              <a:t>Recht</a:t>
            </a:r>
            <a:r>
              <a:rPr sz="1700" dirty="0">
                <a:uFill>
                  <a:solidFill>
                    <a:srgbClr val="000000"/>
                  </a:solidFill>
                </a:uFill>
                <a:latin typeface="Helvetica Light"/>
                <a:ea typeface="Calibri Light"/>
                <a:cs typeface="Calibri Light"/>
                <a:sym typeface="Calibri Light"/>
              </a:rPr>
              <a:t> auf </a:t>
            </a:r>
            <a:r>
              <a:rPr sz="1700" dirty="0" err="1">
                <a:uFill>
                  <a:solidFill>
                    <a:srgbClr val="000000"/>
                  </a:solidFill>
                </a:uFill>
                <a:latin typeface="Helvetica Light"/>
                <a:ea typeface="Calibri Light"/>
                <a:cs typeface="Calibri Light"/>
                <a:sym typeface="Calibri Light"/>
              </a:rPr>
              <a:t>Auskunft</a:t>
            </a:r>
            <a:r>
              <a:rPr sz="1700" dirty="0">
                <a:uFill>
                  <a:solidFill>
                    <a:srgbClr val="000000"/>
                  </a:solidFill>
                </a:uFill>
                <a:latin typeface="Helvetica Light"/>
                <a:ea typeface="Calibri Light"/>
                <a:cs typeface="Calibri Light"/>
                <a:sym typeface="Calibri Light"/>
              </a:rPr>
              <a:t>:</a:t>
            </a:r>
          </a:p>
          <a:p>
            <a:pPr indent="215429" defTabSz="415000">
              <a:spcBef>
                <a:spcPts val="1089"/>
              </a:spcBef>
              <a:defRPr sz="1700" spc="0">
                <a:uFill>
                  <a:solidFill>
                    <a:srgbClr val="000000"/>
                  </a:solidFill>
                </a:uFill>
                <a:latin typeface="Calibri Light"/>
                <a:ea typeface="Calibri Light"/>
                <a:cs typeface="Calibri Light"/>
                <a:sym typeface="Calibri Light"/>
              </a:defRPr>
            </a:pPr>
            <a:r>
              <a:rPr sz="1700" dirty="0">
                <a:uFill>
                  <a:solidFill>
                    <a:srgbClr val="000000"/>
                  </a:solidFill>
                </a:uFill>
                <a:latin typeface="Helvetica Light"/>
                <a:ea typeface="Calibri Light"/>
                <a:cs typeface="Calibri Light"/>
                <a:sym typeface="Calibri Light"/>
              </a:rPr>
              <a:t>	•	</a:t>
            </a:r>
            <a:r>
              <a:rPr sz="1700" dirty="0" err="1">
                <a:uFill>
                  <a:solidFill>
                    <a:srgbClr val="000000"/>
                  </a:solidFill>
                </a:uFill>
                <a:latin typeface="Helvetica Light"/>
                <a:ea typeface="Calibri Light"/>
                <a:cs typeface="Calibri Light"/>
                <a:sym typeface="Calibri Light"/>
              </a:rPr>
              <a:t>Recht</a:t>
            </a:r>
            <a:r>
              <a:rPr sz="1700" dirty="0">
                <a:uFill>
                  <a:solidFill>
                    <a:srgbClr val="000000"/>
                  </a:solidFill>
                </a:uFill>
                <a:latin typeface="Helvetica Light"/>
                <a:ea typeface="Calibri Light"/>
                <a:cs typeface="Calibri Light"/>
                <a:sym typeface="Calibri Light"/>
              </a:rPr>
              <a:t> auf </a:t>
            </a:r>
            <a:r>
              <a:rPr sz="1700" dirty="0" err="1">
                <a:uFill>
                  <a:solidFill>
                    <a:srgbClr val="000000"/>
                  </a:solidFill>
                </a:uFill>
                <a:latin typeface="Helvetica Light"/>
                <a:ea typeface="Calibri Light"/>
                <a:cs typeface="Calibri Light"/>
                <a:sym typeface="Calibri Light"/>
              </a:rPr>
              <a:t>Schadenersatz</a:t>
            </a:r>
            <a:r>
              <a:rPr sz="1700" dirty="0">
                <a:uFill>
                  <a:solidFill>
                    <a:srgbClr val="000000"/>
                  </a:solidFill>
                </a:uFill>
                <a:latin typeface="Helvetica Light"/>
                <a:ea typeface="Calibri Light"/>
                <a:cs typeface="Calibri Light"/>
                <a:sym typeface="Calibri Light"/>
              </a:rPr>
              <a:t>:</a:t>
            </a:r>
          </a:p>
          <a:p>
            <a:pPr indent="215429" defTabSz="415000">
              <a:spcBef>
                <a:spcPts val="1089"/>
              </a:spcBef>
              <a:defRPr sz="1700" spc="0">
                <a:uFill>
                  <a:solidFill>
                    <a:srgbClr val="000000"/>
                  </a:solidFill>
                </a:uFill>
                <a:latin typeface="Calibri Light"/>
                <a:ea typeface="Calibri Light"/>
                <a:cs typeface="Calibri Light"/>
                <a:sym typeface="Calibri Light"/>
              </a:defRPr>
            </a:pPr>
            <a:r>
              <a:rPr sz="1700" dirty="0">
                <a:uFill>
                  <a:solidFill>
                    <a:srgbClr val="000000"/>
                  </a:solidFill>
                </a:uFill>
                <a:latin typeface="Helvetica Light"/>
                <a:ea typeface="Calibri Light"/>
                <a:cs typeface="Calibri Light"/>
                <a:sym typeface="Calibri Light"/>
              </a:rPr>
              <a:t>	•	</a:t>
            </a:r>
            <a:r>
              <a:rPr sz="1700" dirty="0" err="1">
                <a:uFill>
                  <a:solidFill>
                    <a:srgbClr val="000000"/>
                  </a:solidFill>
                </a:uFill>
                <a:latin typeface="Helvetica Light"/>
                <a:ea typeface="Calibri Light"/>
                <a:cs typeface="Calibri Light"/>
                <a:sym typeface="Calibri Light"/>
              </a:rPr>
              <a:t>Recht</a:t>
            </a:r>
            <a:r>
              <a:rPr sz="1700" dirty="0">
                <a:uFill>
                  <a:solidFill>
                    <a:srgbClr val="000000"/>
                  </a:solidFill>
                </a:uFill>
                <a:latin typeface="Helvetica Light"/>
                <a:ea typeface="Calibri Light"/>
                <a:cs typeface="Calibri Light"/>
                <a:sym typeface="Calibri Light"/>
              </a:rPr>
              <a:t> auf </a:t>
            </a:r>
            <a:r>
              <a:rPr sz="1700" dirty="0" err="1">
                <a:uFill>
                  <a:solidFill>
                    <a:srgbClr val="000000"/>
                  </a:solidFill>
                </a:uFill>
                <a:latin typeface="Helvetica Light"/>
                <a:ea typeface="Calibri Light"/>
                <a:cs typeface="Calibri Light"/>
                <a:sym typeface="Calibri Light"/>
              </a:rPr>
              <a:t>Anrufung</a:t>
            </a:r>
            <a:r>
              <a:rPr sz="1700" dirty="0">
                <a:uFill>
                  <a:solidFill>
                    <a:srgbClr val="000000"/>
                  </a:solidFill>
                </a:uFill>
                <a:latin typeface="Helvetica Light"/>
                <a:ea typeface="Calibri Light"/>
                <a:cs typeface="Calibri Light"/>
                <a:sym typeface="Calibri Light"/>
              </a:rPr>
              <a:t> von </a:t>
            </a:r>
            <a:r>
              <a:rPr sz="1700" dirty="0" err="1">
                <a:uFill>
                  <a:solidFill>
                    <a:srgbClr val="000000"/>
                  </a:solidFill>
                </a:uFill>
                <a:latin typeface="Helvetica Light"/>
                <a:ea typeface="Calibri Light"/>
                <a:cs typeface="Calibri Light"/>
                <a:sym typeface="Calibri Light"/>
              </a:rPr>
              <a:t>Kontrollinstanzen</a:t>
            </a:r>
            <a:r>
              <a:rPr sz="1700" dirty="0">
                <a:uFill>
                  <a:solidFill>
                    <a:srgbClr val="000000"/>
                  </a:solidFill>
                </a:uFill>
                <a:latin typeface="Helvetica Light"/>
                <a:ea typeface="Calibri Light"/>
                <a:cs typeface="Calibri Light"/>
                <a:sym typeface="Calibri Light"/>
              </a:rPr>
              <a:t>: </a:t>
            </a:r>
          </a:p>
          <a:p>
            <a:pPr lvl="1" defTabSz="415000">
              <a:spcBef>
                <a:spcPts val="1089"/>
              </a:spcBef>
              <a:buClr>
                <a:srgbClr val="000000"/>
              </a:buClr>
              <a:defRPr sz="1700" spc="0">
                <a:uFill>
                  <a:solidFill>
                    <a:srgbClr val="000000"/>
                  </a:solidFill>
                </a:uFill>
                <a:latin typeface="Calibri Light"/>
                <a:ea typeface="Calibri Light"/>
                <a:cs typeface="Calibri Light"/>
                <a:sym typeface="Calibri Light"/>
              </a:defRPr>
            </a:pPr>
            <a:r>
              <a:rPr sz="1700" dirty="0" err="1">
                <a:uFill>
                  <a:solidFill>
                    <a:srgbClr val="000000"/>
                  </a:solidFill>
                </a:uFill>
                <a:latin typeface="Helvetica Light"/>
                <a:ea typeface="Calibri Light"/>
                <a:cs typeface="Calibri Light"/>
                <a:sym typeface="Calibri Light"/>
              </a:rPr>
              <a:t>Bei</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Fällen</a:t>
            </a:r>
            <a:r>
              <a:rPr sz="1700" dirty="0">
                <a:uFill>
                  <a:solidFill>
                    <a:srgbClr val="000000"/>
                  </a:solidFill>
                </a:uFill>
                <a:latin typeface="Helvetica Light"/>
                <a:ea typeface="Calibri Light"/>
                <a:cs typeface="Calibri Light"/>
                <a:sym typeface="Calibri Light"/>
              </a:rPr>
              <a:t>, die </a:t>
            </a:r>
            <a:r>
              <a:rPr sz="1700" dirty="0" err="1">
                <a:uFill>
                  <a:solidFill>
                    <a:srgbClr val="000000"/>
                  </a:solidFill>
                </a:uFill>
                <a:latin typeface="Helvetica Light"/>
                <a:ea typeface="Calibri Light"/>
                <a:cs typeface="Calibri Light"/>
                <a:sym typeface="Calibri Light"/>
              </a:rPr>
              <a:t>Bundesbehörden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oder</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Telekommunikationsunternehmen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betreffen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ist</a:t>
            </a:r>
            <a:r>
              <a:rPr sz="1700" dirty="0">
                <a:uFill>
                  <a:solidFill>
                    <a:srgbClr val="000000"/>
                  </a:solidFill>
                </a:uFill>
                <a:latin typeface="Helvetica Light"/>
                <a:ea typeface="Calibri Light"/>
                <a:cs typeface="Calibri Light"/>
                <a:sym typeface="Calibri Light"/>
              </a:rPr>
              <a:t> dies </a:t>
            </a:r>
            <a:r>
              <a:rPr lang="de-DE" sz="1700" dirty="0">
                <a:uFill>
                  <a:solidFill>
                    <a:srgbClr val="000000"/>
                  </a:solidFill>
                </a:uFill>
                <a:latin typeface="Helvetica Light"/>
                <a:ea typeface="Calibri Light"/>
                <a:cs typeface="Calibri Light"/>
                <a:sym typeface="Calibri Light"/>
              </a:rPr>
              <a:t>die/der </a:t>
            </a:r>
            <a:r>
              <a:rPr sz="1700" dirty="0" err="1">
                <a:uFill>
                  <a:solidFill>
                    <a:srgbClr val="0000FF"/>
                  </a:solidFill>
                </a:uFill>
                <a:latin typeface="Helvetica Light"/>
                <a:ea typeface="Calibri Light"/>
                <a:cs typeface="Calibri Light"/>
                <a:sym typeface="Calibri Light"/>
              </a:rPr>
              <a:t>Bundesbeauftragte</a:t>
            </a:r>
            <a:r>
              <a:rPr sz="1700" dirty="0">
                <a:uFill>
                  <a:solidFill>
                    <a:srgbClr val="0000FF"/>
                  </a:solidFill>
                </a:uFill>
                <a:latin typeface="Helvetica Light"/>
                <a:ea typeface="Calibri Light"/>
                <a:cs typeface="Calibri Light"/>
                <a:sym typeface="Calibri Light"/>
              </a:rPr>
              <a:t> für </a:t>
            </a:r>
            <a:r>
              <a:rPr sz="1700" dirty="0" err="1">
                <a:uFill>
                  <a:solidFill>
                    <a:srgbClr val="0000FF"/>
                  </a:solidFill>
                </a:uFill>
                <a:latin typeface="Helvetica Light"/>
                <a:ea typeface="Calibri Light"/>
                <a:cs typeface="Calibri Light"/>
                <a:sym typeface="Calibri Light"/>
              </a:rPr>
              <a:t>Datenschutz</a:t>
            </a:r>
            <a:r>
              <a:rPr sz="1700" dirty="0">
                <a:uFill>
                  <a:solidFill>
                    <a:srgbClr val="0000FF"/>
                  </a:solidFill>
                </a:uFill>
                <a:latin typeface="Helvetica Light"/>
                <a:ea typeface="Calibri Light"/>
                <a:cs typeface="Calibri Light"/>
                <a:sym typeface="Calibri Light"/>
              </a:rPr>
              <a:t> und </a:t>
            </a:r>
            <a:r>
              <a:rPr sz="1700" dirty="0" err="1">
                <a:uFill>
                  <a:solidFill>
                    <a:srgbClr val="0000FF"/>
                  </a:solidFill>
                </a:uFill>
                <a:latin typeface="Helvetica Light"/>
                <a:ea typeface="Calibri Light"/>
                <a:cs typeface="Calibri Light"/>
                <a:sym typeface="Calibri Light"/>
              </a:rPr>
              <a:t>Informationsfreiheit</a:t>
            </a:r>
            <a:r>
              <a:rPr sz="1700" dirty="0">
                <a:uFill>
                  <a:solidFill>
                    <a:srgbClr val="000000"/>
                  </a:solidFill>
                </a:uFill>
                <a:latin typeface="Helvetica Light"/>
                <a:ea typeface="Calibri Light"/>
                <a:cs typeface="Calibri Light"/>
                <a:sym typeface="Calibri Light"/>
              </a:rPr>
              <a:t>. </a:t>
            </a:r>
            <a:br>
              <a:rPr sz="1700" dirty="0">
                <a:uFill>
                  <a:solidFill>
                    <a:srgbClr val="000000"/>
                  </a:solidFill>
                </a:uFill>
                <a:latin typeface="Helvetica Light"/>
                <a:ea typeface="Calibri Light"/>
                <a:cs typeface="Calibri Light"/>
                <a:sym typeface="Calibri Light"/>
              </a:rPr>
            </a:br>
            <a:r>
              <a:rPr sz="1700" dirty="0" err="1">
                <a:uFill>
                  <a:solidFill>
                    <a:srgbClr val="000000"/>
                  </a:solidFill>
                </a:uFill>
                <a:latin typeface="Helvetica Light"/>
                <a:ea typeface="Calibri Light"/>
                <a:cs typeface="Calibri Light"/>
                <a:sym typeface="Calibri Light"/>
              </a:rPr>
              <a:t>Bei</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Fällen</a:t>
            </a:r>
            <a:r>
              <a:rPr sz="1700" dirty="0">
                <a:uFill>
                  <a:solidFill>
                    <a:srgbClr val="000000"/>
                  </a:solidFill>
                </a:uFill>
                <a:latin typeface="Helvetica Light"/>
                <a:ea typeface="Calibri Light"/>
                <a:cs typeface="Calibri Light"/>
                <a:sym typeface="Calibri Light"/>
              </a:rPr>
              <a:t>, die </a:t>
            </a:r>
            <a:r>
              <a:rPr sz="1700" dirty="0" err="1">
                <a:uFill>
                  <a:solidFill>
                    <a:srgbClr val="000000"/>
                  </a:solidFill>
                </a:uFill>
                <a:latin typeface="Helvetica Light"/>
                <a:ea typeface="Calibri Light"/>
                <a:cs typeface="Calibri Light"/>
                <a:sym typeface="Calibri Light"/>
              </a:rPr>
              <a:t>Landes</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oder</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Kommunalbehörden</a:t>
            </a:r>
            <a:r>
              <a:rPr sz="1700" dirty="0">
                <a:uFill>
                  <a:solidFill>
                    <a:srgbClr val="000000"/>
                  </a:solidFill>
                </a:uFill>
                <a:latin typeface="Helvetica Light"/>
                <a:ea typeface="Calibri Light"/>
                <a:cs typeface="Calibri Light"/>
                <a:sym typeface="Calibri Light"/>
              </a:rPr>
              <a:t> und </a:t>
            </a:r>
            <a:r>
              <a:rPr sz="1700" dirty="0" err="1">
                <a:uFill>
                  <a:solidFill>
                    <a:srgbClr val="000000"/>
                  </a:solidFill>
                </a:uFill>
                <a:latin typeface="Helvetica Light"/>
                <a:ea typeface="Calibri Light"/>
                <a:cs typeface="Calibri Light"/>
                <a:sym typeface="Calibri Light"/>
              </a:rPr>
              <a:t>Unternehmen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nicht-öffentliche</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Institutionen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betreffen</a:t>
            </a:r>
            <a:r>
              <a:rPr sz="1700" dirty="0">
                <a:uFill>
                  <a:solidFill>
                    <a:srgbClr val="000000"/>
                  </a:solidFill>
                </a:uFill>
                <a:latin typeface="Helvetica Light"/>
                <a:ea typeface="Calibri Light"/>
                <a:cs typeface="Calibri Light"/>
                <a:sym typeface="Calibri Light"/>
              </a:rPr>
              <a:t>, die </a:t>
            </a:r>
            <a:r>
              <a:rPr sz="1700" dirty="0" err="1">
                <a:uFill>
                  <a:solidFill>
                    <a:srgbClr val="000000"/>
                  </a:solidFill>
                </a:uFill>
                <a:latin typeface="Helvetica Light"/>
                <a:ea typeface="Calibri Light"/>
                <a:cs typeface="Calibri Light"/>
                <a:sym typeface="Calibri Light"/>
              </a:rPr>
              <a:t>ihren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Sitz</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im</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entsprechenden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Bundesland</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haben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ist</a:t>
            </a:r>
            <a:r>
              <a:rPr sz="1700" dirty="0">
                <a:uFill>
                  <a:solidFill>
                    <a:srgbClr val="000000"/>
                  </a:solidFill>
                </a:uFill>
                <a:latin typeface="Helvetica Light"/>
                <a:ea typeface="Calibri Light"/>
                <a:cs typeface="Calibri Light"/>
                <a:sym typeface="Calibri Light"/>
              </a:rPr>
              <a:t> dies </a:t>
            </a:r>
            <a:r>
              <a:rPr lang="de-DE" sz="1700" dirty="0">
                <a:uFill>
                  <a:solidFill>
                    <a:srgbClr val="000000"/>
                  </a:solidFill>
                </a:uFill>
                <a:latin typeface="Helvetica Light"/>
                <a:ea typeface="Calibri Light"/>
                <a:cs typeface="Calibri Light"/>
                <a:sym typeface="Calibri Light"/>
              </a:rPr>
              <a:t>die/d</a:t>
            </a:r>
            <a:r>
              <a:rPr sz="1700" dirty="0" err="1">
                <a:uFill>
                  <a:solidFill>
                    <a:srgbClr val="000000"/>
                  </a:solidFill>
                </a:uFill>
                <a:latin typeface="Helvetica Light"/>
                <a:ea typeface="Calibri Light"/>
                <a:cs typeface="Calibri Light"/>
                <a:sym typeface="Calibri Light"/>
              </a:rPr>
              <a:t>er</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Landesbeauftragte</a:t>
            </a:r>
            <a:r>
              <a:rPr sz="1700" dirty="0">
                <a:uFill>
                  <a:solidFill>
                    <a:srgbClr val="000000"/>
                  </a:solidFill>
                </a:uFill>
                <a:latin typeface="Helvetica Light"/>
                <a:ea typeface="Calibri Light"/>
                <a:cs typeface="Calibri Light"/>
                <a:sym typeface="Calibri Light"/>
              </a:rPr>
              <a:t> für den </a:t>
            </a:r>
            <a:r>
              <a:rPr sz="1700" dirty="0" err="1">
                <a:uFill>
                  <a:solidFill>
                    <a:srgbClr val="000000"/>
                  </a:solidFill>
                </a:uFill>
                <a:latin typeface="Helvetica Light"/>
                <a:ea typeface="Calibri Light"/>
                <a:cs typeface="Calibri Light"/>
                <a:sym typeface="Calibri Light"/>
              </a:rPr>
              <a:t>Datenschutz</a:t>
            </a:r>
            <a:r>
              <a:rPr sz="1700" dirty="0">
                <a:uFill>
                  <a:solidFill>
                    <a:srgbClr val="000000"/>
                  </a:solidFill>
                </a:uFill>
                <a:latin typeface="Helvetica Light"/>
                <a:ea typeface="Calibri Light"/>
                <a:cs typeface="Calibri Light"/>
                <a:sym typeface="Calibri Light"/>
              </a:rPr>
              <a:t> (</a:t>
            </a:r>
            <a:r>
              <a:rPr lang="de-DE" sz="1700" dirty="0">
                <a:uFill>
                  <a:solidFill>
                    <a:srgbClr val="000000"/>
                  </a:solidFill>
                </a:uFill>
                <a:latin typeface="Helvetica Light"/>
                <a:ea typeface="Calibri Light"/>
                <a:cs typeface="Calibri Light"/>
                <a:sym typeface="Calibri Light"/>
              </a:rPr>
              <a:t>unterschiedlich in BB und BE!</a:t>
            </a:r>
            <a:r>
              <a:rPr sz="1700" dirty="0">
                <a:uFill>
                  <a:solidFill>
                    <a:srgbClr val="000000"/>
                  </a:solidFill>
                </a:uFill>
                <a:latin typeface="Helvetica Light"/>
                <a:ea typeface="Calibri Light"/>
                <a:cs typeface="Calibri Light"/>
                <a:sym typeface="Calibri Light"/>
              </a:rPr>
              <a:t>).</a:t>
            </a:r>
          </a:p>
        </p:txBody>
      </p:sp>
      <p:sp>
        <p:nvSpPr>
          <p:cNvPr id="2" name="Rechteck 1"/>
          <p:cNvSpPr/>
          <p:nvPr/>
        </p:nvSpPr>
        <p:spPr>
          <a:xfrm>
            <a:off x="468313" y="850900"/>
            <a:ext cx="7991475" cy="708025"/>
          </a:xfrm>
          <a:prstGeom prst="rect">
            <a:avLst/>
          </a:prstGeom>
        </p:spPr>
        <p:txBody>
          <a:bodyPr>
            <a:spAutoFit/>
          </a:bodyPr>
          <a:lstStyle/>
          <a:p>
            <a:pPr algn="ctr">
              <a:defRPr/>
            </a:pPr>
            <a:r>
              <a:rPr lang="de-DE" sz="4000" dirty="0">
                <a:latin typeface="Helvetica Light"/>
              </a:rPr>
              <a:t>Rechte der Bürger</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entral für den Datenschutz ist die Frage, ob aus einer bestimmten Information (Datum) direkt oder indirekt hervor geht, auf wen sie sich bezieht.…"/>
          <p:cNvSpPr>
            <a:spLocks noGrp="1"/>
          </p:cNvSpPr>
          <p:nvPr>
            <p:ph type="body" idx="4294967295"/>
          </p:nvPr>
        </p:nvSpPr>
        <p:spPr>
          <a:xfrm>
            <a:off x="465138" y="2187575"/>
            <a:ext cx="8208962" cy="4321175"/>
          </a:xfrm>
        </p:spPr>
        <p:txBody>
          <a:bodyPr/>
          <a:lstStyle/>
          <a:p>
            <a:pPr marL="0" indent="0" defTabSz="414338">
              <a:lnSpc>
                <a:spcPct val="120000"/>
              </a:lnSpc>
              <a:spcBef>
                <a:spcPts val="1088"/>
              </a:spcBef>
              <a:buFont typeface="Wingdings" pitchFamily="2" charset="2"/>
              <a:buNone/>
            </a:pPr>
            <a:r>
              <a:rPr lang="de-DE" altLang="de-DE" sz="1900" dirty="0" smtClean="0">
                <a:latin typeface="Helvetica Light"/>
                <a:cs typeface="Calibri Light" pitchFamily="34" charset="0"/>
                <a:sym typeface="Calibri Light" pitchFamily="34" charset="0"/>
              </a:rPr>
              <a:t>BDSG: personenbezogene Daten als „Einzelangaben über persönliche oder sachliche Verhältnisse einer bestimmten oder bestimmbaren natürlichen Person“ definiert (§ 3 Absatz  1 BDSG). </a:t>
            </a:r>
          </a:p>
          <a:p>
            <a:pPr marL="0" indent="0" defTabSz="414338">
              <a:lnSpc>
                <a:spcPct val="120000"/>
              </a:lnSpc>
              <a:spcBef>
                <a:spcPts val="1088"/>
              </a:spcBef>
              <a:buFont typeface="Wingdings" pitchFamily="2" charset="2"/>
              <a:buNone/>
            </a:pPr>
            <a:r>
              <a:rPr lang="de-DE" altLang="de-DE" sz="1900" dirty="0" smtClean="0">
                <a:latin typeface="Helvetica Light"/>
                <a:cs typeface="Calibri Light" pitchFamily="34" charset="0"/>
                <a:sym typeface="Calibri Light" pitchFamily="34" charset="0"/>
              </a:rPr>
              <a:t>z.B. Name, Adresse, Telefonnummer, Geburtsdatum und E-Mail-Adresse sind personenbezogene Daten. Je nach Kontext auch eine Information, die nur durch Verknüpfung mit weiteren Informationen den Bezug auf eine Person eindeutig zulässt. </a:t>
            </a:r>
            <a:r>
              <a:rPr lang="de-DE" altLang="de-DE" sz="2000" b="1" dirty="0" smtClean="0">
                <a:latin typeface="Helvetica Light"/>
                <a:cs typeface="Calibri Light" pitchFamily="34" charset="0"/>
                <a:sym typeface="Calibri Light" pitchFamily="34" charset="0"/>
              </a:rPr>
              <a:t>„es unter den Bedingungen der automatischen Datenverarbeitung kein ‚belangloses‘ Datum mehr [gibt]. BVerfG“</a:t>
            </a:r>
          </a:p>
          <a:p>
            <a:pPr marL="0" indent="0" defTabSz="414338">
              <a:lnSpc>
                <a:spcPct val="120000"/>
              </a:lnSpc>
              <a:spcBef>
                <a:spcPts val="1088"/>
              </a:spcBef>
              <a:buFont typeface="Wingdings" pitchFamily="2" charset="2"/>
              <a:buNone/>
            </a:pPr>
            <a:r>
              <a:rPr lang="de-DE" altLang="de-DE" sz="1900" dirty="0" smtClean="0">
                <a:latin typeface="Helvetica Light"/>
                <a:cs typeface="Calibri Light" pitchFamily="34" charset="0"/>
                <a:sym typeface="Calibri Light" pitchFamily="34" charset="0"/>
              </a:rPr>
              <a:t>Es gibt Schutzstufen (allg. Daten – sensible Daten – hochsensible Daten)</a:t>
            </a:r>
          </a:p>
        </p:txBody>
      </p:sp>
      <p:sp>
        <p:nvSpPr>
          <p:cNvPr id="2" name="Rechteck 1"/>
          <p:cNvSpPr/>
          <p:nvPr/>
        </p:nvSpPr>
        <p:spPr>
          <a:xfrm>
            <a:off x="468313" y="854075"/>
            <a:ext cx="7991475" cy="1322388"/>
          </a:xfrm>
          <a:prstGeom prst="rect">
            <a:avLst/>
          </a:prstGeom>
        </p:spPr>
        <p:txBody>
          <a:bodyPr>
            <a:spAutoFit/>
          </a:bodyPr>
          <a:lstStyle/>
          <a:p>
            <a:pPr algn="ctr">
              <a:defRPr/>
            </a:pPr>
            <a:r>
              <a:rPr lang="de-DE" sz="4000" dirty="0">
                <a:latin typeface="Helvetica Light"/>
              </a:rPr>
              <a:t>Schutz von personenbezogenen Daten</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utzung internationaler (Internet-)Dienste wie den großen Sozialen Netzwerken…"/>
          <p:cNvSpPr>
            <a:spLocks noGrp="1"/>
          </p:cNvSpPr>
          <p:nvPr>
            <p:ph type="body" idx="4294967295"/>
          </p:nvPr>
        </p:nvSpPr>
        <p:spPr>
          <a:xfrm>
            <a:off x="467544" y="1556792"/>
            <a:ext cx="8208912" cy="5301208"/>
          </a:xfrm>
        </p:spPr>
        <p:txBody>
          <a:bodyPr/>
          <a:lstStyle/>
          <a:p>
            <a:pPr defTabSz="414338">
              <a:lnSpc>
                <a:spcPct val="120000"/>
              </a:lnSpc>
              <a:spcBef>
                <a:spcPts val="1088"/>
              </a:spcBef>
              <a:buClrTx/>
            </a:pPr>
            <a:r>
              <a:rPr lang="de-DE" altLang="de-DE" sz="1700" dirty="0" smtClean="0">
                <a:latin typeface="Helvetica Light"/>
                <a:cs typeface="Calibri Light" pitchFamily="34" charset="0"/>
                <a:sym typeface="Calibri Light" pitchFamily="34" charset="0"/>
              </a:rPr>
              <a:t>Nutzung internationaler (Internet-)Dienste wie den großen Sozialen Netzwerken </a:t>
            </a:r>
          </a:p>
          <a:p>
            <a:pPr defTabSz="414338">
              <a:lnSpc>
                <a:spcPct val="120000"/>
              </a:lnSpc>
              <a:spcBef>
                <a:spcPts val="1088"/>
              </a:spcBef>
              <a:buClrTx/>
            </a:pPr>
            <a:r>
              <a:rPr lang="de-DE" altLang="de-DE" sz="1700" dirty="0" smtClean="0">
                <a:latin typeface="Helvetica Light"/>
                <a:cs typeface="Calibri Light" pitchFamily="34" charset="0"/>
                <a:sym typeface="Calibri Light" pitchFamily="34" charset="0"/>
              </a:rPr>
              <a:t>Für den Nutzer ist es unmöglich nachzuvollziehen, wohin sich seine Daten über das Internet verbreiten und wer im entsprechenden Fall verantwortlich ist. </a:t>
            </a:r>
          </a:p>
          <a:p>
            <a:pPr defTabSz="414338">
              <a:lnSpc>
                <a:spcPct val="120000"/>
              </a:lnSpc>
              <a:spcBef>
                <a:spcPts val="1088"/>
              </a:spcBef>
              <a:buClrTx/>
            </a:pPr>
            <a:r>
              <a:rPr lang="de-DE" altLang="de-DE" sz="1700" dirty="0" smtClean="0">
                <a:latin typeface="Helvetica Light"/>
                <a:cs typeface="Calibri Light" pitchFamily="34" charset="0"/>
                <a:sym typeface="Calibri Light" pitchFamily="34" charset="0"/>
              </a:rPr>
              <a:t>Daten deutscher Nutzer, sobald sie im Ausland verarbeitet werden, nicht immer deutschem Datenschutzrecht unterliegen. Das deutsche Recht auf anonyme bzw. pseudonyme Nutzung von Kommunikationsdiensten gilt z.B.  für Facebook nicht, da Facebook seinen europäischen Sitz in Dublin hat und die irischen Datenschutzgesetze das genannte Recht nicht einräumen.  Viele Datenschutzfragen und -probleme in Zusammenhang mit dem Internet erst durch juristische Verfahren klären lassen, da die entsprechenden Gesetze (noch) nicht angepasst sind.</a:t>
            </a:r>
          </a:p>
          <a:p>
            <a:pPr defTabSz="414338">
              <a:lnSpc>
                <a:spcPct val="120000"/>
              </a:lnSpc>
              <a:spcBef>
                <a:spcPts val="1088"/>
              </a:spcBef>
              <a:buClrTx/>
            </a:pPr>
            <a:r>
              <a:rPr lang="de-DE" altLang="de-DE" sz="1700" dirty="0" smtClean="0">
                <a:latin typeface="Helvetica Light"/>
                <a:cs typeface="Calibri Light" pitchFamily="34" charset="0"/>
                <a:sym typeface="Calibri Light" pitchFamily="34" charset="0"/>
              </a:rPr>
              <a:t>Übermittlung von Daten in Länder, die dem europäischen Datenschutzstandard nicht genügen, ist nicht ohne weiteres zulässig (vgl. §§ 4b, 4c BDSG). So muss der Betroffene hierfür sein Einverständnis geben.</a:t>
            </a:r>
            <a:r>
              <a:rPr lang="de-DE" altLang="de-DE" sz="1300" dirty="0" smtClean="0">
                <a:latin typeface="Helvetica Light"/>
                <a:cs typeface="Calibri Light" pitchFamily="34" charset="0"/>
                <a:sym typeface="Calibri Light" pitchFamily="34" charset="0"/>
              </a:rPr>
              <a:t> </a:t>
            </a:r>
          </a:p>
        </p:txBody>
      </p:sp>
      <p:sp>
        <p:nvSpPr>
          <p:cNvPr id="2" name="Rechteck 1"/>
          <p:cNvSpPr/>
          <p:nvPr/>
        </p:nvSpPr>
        <p:spPr>
          <a:xfrm>
            <a:off x="539750" y="981075"/>
            <a:ext cx="7345363" cy="677108"/>
          </a:xfrm>
          <a:prstGeom prst="rect">
            <a:avLst/>
          </a:prstGeom>
        </p:spPr>
        <p:txBody>
          <a:bodyPr>
            <a:spAutoFit/>
          </a:bodyPr>
          <a:lstStyle/>
          <a:p>
            <a:pPr algn="ctr">
              <a:defRPr/>
            </a:pPr>
            <a:r>
              <a:rPr lang="de-DE" sz="3800" dirty="0">
                <a:latin typeface="Helvetica Light"/>
              </a:rPr>
              <a:t>Datenschutz international</a:t>
            </a: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Datenexport in die USA über Safe Harbor-Abkommen („Sicherer Hafen“)…"/>
          <p:cNvSpPr txBox="1">
            <a:spLocks noGrp="1"/>
          </p:cNvSpPr>
          <p:nvPr>
            <p:ph type="body" idx="4294967295"/>
          </p:nvPr>
        </p:nvSpPr>
        <p:spPr>
          <a:xfrm>
            <a:off x="457200" y="1833563"/>
            <a:ext cx="8147050" cy="4548187"/>
          </a:xfrm>
        </p:spPr>
        <p:txBody>
          <a:bodyPr>
            <a:normAutofit lnSpcReduction="10000"/>
          </a:bodyPr>
          <a:lstStyle/>
          <a:p>
            <a:pPr defTabSz="415000">
              <a:lnSpc>
                <a:spcPct val="120000"/>
              </a:lnSpc>
              <a:spcBef>
                <a:spcPts val="1089"/>
              </a:spcBef>
              <a:buClrTx/>
              <a:buSzPct val="100000"/>
              <a:defRPr sz="1700" spc="0">
                <a:uFill>
                  <a:solidFill>
                    <a:srgbClr val="000000"/>
                  </a:solidFill>
                </a:uFill>
                <a:latin typeface="Calibri Light"/>
                <a:ea typeface="Calibri Light"/>
                <a:cs typeface="Calibri Light"/>
                <a:sym typeface="Calibri Light"/>
              </a:defRPr>
            </a:pPr>
            <a:r>
              <a:rPr sz="1700" dirty="0" err="1">
                <a:uFill>
                  <a:solidFill>
                    <a:srgbClr val="000000"/>
                  </a:solidFill>
                </a:uFill>
                <a:latin typeface="Helvetica Light"/>
                <a:ea typeface="Calibri Light"/>
                <a:cs typeface="Calibri Light"/>
                <a:sym typeface="Calibri Light"/>
              </a:rPr>
              <a:t>Datenexport</a:t>
            </a:r>
            <a:r>
              <a:rPr sz="1700" dirty="0">
                <a:uFill>
                  <a:solidFill>
                    <a:srgbClr val="000000"/>
                  </a:solidFill>
                </a:uFill>
                <a:latin typeface="Helvetica Light"/>
                <a:ea typeface="Calibri Light"/>
                <a:cs typeface="Calibri Light"/>
                <a:sym typeface="Calibri Light"/>
              </a:rPr>
              <a:t> in die USA </a:t>
            </a:r>
            <a:r>
              <a:rPr sz="1700" dirty="0" err="1">
                <a:uFill>
                  <a:solidFill>
                    <a:srgbClr val="000000"/>
                  </a:solidFill>
                </a:uFill>
                <a:latin typeface="Helvetica Light"/>
                <a:ea typeface="Calibri Light"/>
                <a:cs typeface="Calibri Light"/>
                <a:sym typeface="Calibri Light"/>
              </a:rPr>
              <a:t>über</a:t>
            </a:r>
            <a:r>
              <a:rPr sz="1700" dirty="0">
                <a:uFill>
                  <a:solidFill>
                    <a:srgbClr val="000000"/>
                  </a:solidFill>
                </a:uFill>
                <a:latin typeface="Helvetica Light"/>
                <a:ea typeface="Calibri Light"/>
                <a:cs typeface="Calibri Light"/>
                <a:sym typeface="Calibri Light"/>
              </a:rPr>
              <a:t> Safe Harbor-</a:t>
            </a:r>
            <a:r>
              <a:rPr sz="1700" dirty="0" err="1">
                <a:uFill>
                  <a:solidFill>
                    <a:srgbClr val="000000"/>
                  </a:solidFill>
                </a:uFill>
                <a:latin typeface="Helvetica Light"/>
                <a:ea typeface="Calibri Light"/>
                <a:cs typeface="Calibri Light"/>
                <a:sym typeface="Calibri Light"/>
              </a:rPr>
              <a:t>Abkommen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Sicherer</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Hafen</a:t>
            </a:r>
            <a:r>
              <a:rPr sz="1700" dirty="0">
                <a:uFill>
                  <a:solidFill>
                    <a:srgbClr val="000000"/>
                  </a:solidFill>
                </a:uFill>
                <a:latin typeface="Helvetica Light"/>
                <a:ea typeface="Calibri Light"/>
                <a:cs typeface="Calibri Light"/>
                <a:sym typeface="Calibri Light"/>
              </a:rPr>
              <a:t>“) </a:t>
            </a:r>
          </a:p>
          <a:p>
            <a:pPr defTabSz="415000">
              <a:lnSpc>
                <a:spcPct val="120000"/>
              </a:lnSpc>
              <a:spcBef>
                <a:spcPts val="1089"/>
              </a:spcBef>
              <a:buClrTx/>
              <a:buSzPct val="100000"/>
              <a:defRPr sz="1700" spc="0">
                <a:uFill>
                  <a:solidFill>
                    <a:srgbClr val="000000"/>
                  </a:solidFill>
                </a:uFill>
                <a:latin typeface="Calibri Light"/>
                <a:ea typeface="Calibri Light"/>
                <a:cs typeface="Calibri Light"/>
                <a:sym typeface="Calibri Light"/>
              </a:defRPr>
            </a:pPr>
            <a:r>
              <a:rPr sz="1700" dirty="0" err="1">
                <a:uFill>
                  <a:solidFill>
                    <a:srgbClr val="000000"/>
                  </a:solidFill>
                </a:uFill>
                <a:latin typeface="Helvetica Light"/>
                <a:ea typeface="Calibri Light"/>
                <a:cs typeface="Calibri Light"/>
                <a:sym typeface="Calibri Light"/>
              </a:rPr>
              <a:t>unterzeichnende</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Unternehmen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wie</a:t>
            </a:r>
            <a:r>
              <a:rPr sz="1700" dirty="0">
                <a:uFill>
                  <a:solidFill>
                    <a:srgbClr val="000000"/>
                  </a:solidFill>
                </a:uFill>
                <a:latin typeface="Helvetica Light"/>
                <a:ea typeface="Calibri Light"/>
                <a:cs typeface="Calibri Light"/>
                <a:sym typeface="Calibri Light"/>
              </a:rPr>
              <a:t> Google, </a:t>
            </a:r>
            <a:r>
              <a:rPr sz="1700" dirty="0" err="1">
                <a:uFill>
                  <a:solidFill>
                    <a:srgbClr val="000000"/>
                  </a:solidFill>
                </a:uFill>
                <a:latin typeface="Helvetica Light"/>
                <a:ea typeface="Calibri Light"/>
                <a:cs typeface="Calibri Light"/>
                <a:sym typeface="Calibri Light"/>
              </a:rPr>
              <a:t>dürfen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Daten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aus</a:t>
            </a:r>
            <a:r>
              <a:rPr sz="1700" dirty="0">
                <a:uFill>
                  <a:solidFill>
                    <a:srgbClr val="000000"/>
                  </a:solidFill>
                </a:uFill>
                <a:latin typeface="Helvetica Light"/>
                <a:ea typeface="Calibri Light"/>
                <a:cs typeface="Calibri Light"/>
                <a:sym typeface="Calibri Light"/>
              </a:rPr>
              <a:t> Deutschland </a:t>
            </a:r>
            <a:r>
              <a:rPr sz="1700" dirty="0" err="1">
                <a:uFill>
                  <a:solidFill>
                    <a:srgbClr val="000000"/>
                  </a:solidFill>
                </a:uFill>
                <a:latin typeface="Helvetica Light"/>
                <a:ea typeface="Calibri Light"/>
                <a:cs typeface="Calibri Light"/>
                <a:sym typeface="Calibri Light"/>
              </a:rPr>
              <a:t>auch</a:t>
            </a:r>
            <a:r>
              <a:rPr sz="1700" dirty="0">
                <a:uFill>
                  <a:solidFill>
                    <a:srgbClr val="000000"/>
                  </a:solidFill>
                </a:uFill>
                <a:latin typeface="Helvetica Light"/>
                <a:ea typeface="Calibri Light"/>
                <a:cs typeface="Calibri Light"/>
                <a:sym typeface="Calibri Light"/>
              </a:rPr>
              <a:t> in den USA </a:t>
            </a:r>
            <a:r>
              <a:rPr sz="1700" dirty="0" err="1">
                <a:uFill>
                  <a:solidFill>
                    <a:srgbClr val="000000"/>
                  </a:solidFill>
                </a:uFill>
                <a:latin typeface="Helvetica Light"/>
                <a:ea typeface="Calibri Light"/>
                <a:cs typeface="Calibri Light"/>
                <a:sym typeface="Calibri Light"/>
              </a:rPr>
              <a:t>verarbeiten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Verpflichtung</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laut</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Abkommen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sieben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Prinzipien</a:t>
            </a:r>
            <a:r>
              <a:rPr sz="1700" dirty="0">
                <a:uFill>
                  <a:solidFill>
                    <a:srgbClr val="000000"/>
                  </a:solidFill>
                </a:uFill>
                <a:latin typeface="Helvetica Light"/>
                <a:ea typeface="Calibri Light"/>
                <a:cs typeface="Calibri Light"/>
                <a:sym typeface="Calibri Light"/>
              </a:rPr>
              <a:t> des </a:t>
            </a:r>
            <a:r>
              <a:rPr sz="1700" dirty="0" err="1">
                <a:uFill>
                  <a:solidFill>
                    <a:srgbClr val="000000"/>
                  </a:solidFill>
                </a:uFill>
                <a:latin typeface="Helvetica Light"/>
                <a:ea typeface="Calibri Light"/>
                <a:cs typeface="Calibri Light"/>
                <a:sym typeface="Calibri Light"/>
              </a:rPr>
              <a:t>Datenschutzes</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aber</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Überprüfung</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ist</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als</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freiwillige</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Selbstkontrolle</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geregelt</a:t>
            </a:r>
            <a:r>
              <a:rPr sz="1700" dirty="0">
                <a:uFill>
                  <a:solidFill>
                    <a:srgbClr val="000000"/>
                  </a:solidFill>
                </a:uFill>
                <a:latin typeface="Helvetica Light"/>
                <a:ea typeface="Calibri Light"/>
                <a:cs typeface="Calibri Light"/>
                <a:sym typeface="Calibri Light"/>
              </a:rPr>
              <a:t> und </a:t>
            </a:r>
            <a:r>
              <a:rPr sz="1700" dirty="0" err="1">
                <a:uFill>
                  <a:solidFill>
                    <a:srgbClr val="000000"/>
                  </a:solidFill>
                </a:uFill>
                <a:latin typeface="Helvetica Light"/>
                <a:ea typeface="Calibri Light"/>
                <a:cs typeface="Calibri Light"/>
                <a:sym typeface="Calibri Light"/>
              </a:rPr>
              <a:t>Datenschützern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zufolge</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daher</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nur</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unzureichend</a:t>
            </a:r>
            <a:r>
              <a:rPr sz="1700" dirty="0">
                <a:uFill>
                  <a:solidFill>
                    <a:srgbClr val="000000"/>
                  </a:solidFill>
                </a:uFill>
                <a:latin typeface="Helvetica Light"/>
                <a:ea typeface="Calibri Light"/>
                <a:cs typeface="Calibri Light"/>
                <a:sym typeface="Calibri Light"/>
              </a:rPr>
              <a:t>. </a:t>
            </a:r>
          </a:p>
          <a:p>
            <a:pPr defTabSz="415000">
              <a:lnSpc>
                <a:spcPct val="120000"/>
              </a:lnSpc>
              <a:spcBef>
                <a:spcPts val="1089"/>
              </a:spcBef>
              <a:buClrTx/>
              <a:buSzPct val="100000"/>
              <a:defRPr sz="1700" spc="0">
                <a:uFill>
                  <a:solidFill>
                    <a:srgbClr val="000000"/>
                  </a:solidFill>
                </a:uFill>
                <a:latin typeface="Calibri Light"/>
                <a:ea typeface="Calibri Light"/>
                <a:cs typeface="Calibri Light"/>
                <a:sym typeface="Calibri Light"/>
              </a:defRPr>
            </a:pPr>
            <a:r>
              <a:rPr sz="1700" dirty="0" err="1">
                <a:uFill>
                  <a:solidFill>
                    <a:srgbClr val="000000"/>
                  </a:solidFill>
                </a:uFill>
                <a:latin typeface="Helvetica Light"/>
                <a:ea typeface="Calibri Light"/>
                <a:cs typeface="Calibri Light"/>
                <a:sym typeface="Calibri Light"/>
              </a:rPr>
              <a:t>Zusätzlich</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schränken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Rechte</a:t>
            </a:r>
            <a:r>
              <a:rPr sz="1700" dirty="0">
                <a:uFill>
                  <a:solidFill>
                    <a:srgbClr val="000000"/>
                  </a:solidFill>
                </a:uFill>
                <a:latin typeface="Helvetica Light"/>
                <a:ea typeface="Calibri Light"/>
                <a:cs typeface="Calibri Light"/>
                <a:sym typeface="Calibri Light"/>
              </a:rPr>
              <a:t>, die </a:t>
            </a:r>
            <a:r>
              <a:rPr sz="1700" dirty="0" err="1">
                <a:uFill>
                  <a:solidFill>
                    <a:srgbClr val="000000"/>
                  </a:solidFill>
                </a:uFill>
                <a:latin typeface="Helvetica Light"/>
                <a:ea typeface="Calibri Light"/>
                <a:cs typeface="Calibri Light"/>
                <a:sym typeface="Calibri Light"/>
              </a:rPr>
              <a:t>sich</a:t>
            </a:r>
            <a:r>
              <a:rPr sz="1700" dirty="0">
                <a:uFill>
                  <a:solidFill>
                    <a:srgbClr val="000000"/>
                  </a:solidFill>
                </a:uFill>
                <a:latin typeface="Helvetica Light"/>
                <a:ea typeface="Calibri Light"/>
                <a:cs typeface="Calibri Light"/>
                <a:sym typeface="Calibri Light"/>
              </a:rPr>
              <a:t> die US-</a:t>
            </a:r>
            <a:r>
              <a:rPr sz="1700" dirty="0" err="1">
                <a:uFill>
                  <a:solidFill>
                    <a:srgbClr val="000000"/>
                  </a:solidFill>
                </a:uFill>
                <a:latin typeface="Helvetica Light"/>
                <a:ea typeface="Calibri Light"/>
                <a:cs typeface="Calibri Light"/>
                <a:sym typeface="Calibri Light"/>
              </a:rPr>
              <a:t>Administrationen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im</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Zuge</a:t>
            </a:r>
            <a:r>
              <a:rPr sz="1700" dirty="0">
                <a:uFill>
                  <a:solidFill>
                    <a:srgbClr val="000000"/>
                  </a:solidFill>
                </a:uFill>
                <a:latin typeface="Helvetica Light"/>
                <a:ea typeface="Calibri Light"/>
                <a:cs typeface="Calibri Light"/>
                <a:sym typeface="Calibri Light"/>
              </a:rPr>
              <a:t> der </a:t>
            </a:r>
            <a:r>
              <a:rPr sz="1700" dirty="0" err="1">
                <a:uFill>
                  <a:solidFill>
                    <a:srgbClr val="000000"/>
                  </a:solidFill>
                </a:uFill>
                <a:latin typeface="Helvetica Light"/>
                <a:ea typeface="Calibri Light"/>
                <a:cs typeface="Calibri Light"/>
                <a:sym typeface="Calibri Light"/>
              </a:rPr>
              <a:t>Terrorbekämpfung</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eingeräumt</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haben</a:t>
            </a:r>
            <a:r>
              <a:rPr sz="1700" dirty="0">
                <a:uFill>
                  <a:solidFill>
                    <a:srgbClr val="000000"/>
                  </a:solidFill>
                </a:uFill>
                <a:latin typeface="Helvetica Light"/>
                <a:ea typeface="Calibri Light"/>
                <a:cs typeface="Calibri Light"/>
                <a:sym typeface="Calibri Light"/>
              </a:rPr>
              <a:t>, das </a:t>
            </a:r>
            <a:r>
              <a:rPr sz="1700" dirty="0" err="1">
                <a:uFill>
                  <a:solidFill>
                    <a:srgbClr val="000000"/>
                  </a:solidFill>
                </a:uFill>
                <a:latin typeface="Helvetica Light"/>
                <a:ea typeface="Calibri Light"/>
                <a:cs typeface="Calibri Light"/>
                <a:sym typeface="Calibri Light"/>
              </a:rPr>
              <a:t>europäische</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Datenschutzrecht</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erheblich</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ein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Darunter</a:t>
            </a:r>
            <a:r>
              <a:rPr sz="1700" dirty="0">
                <a:uFill>
                  <a:solidFill>
                    <a:srgbClr val="000000"/>
                  </a:solidFill>
                </a:uFill>
                <a:latin typeface="Helvetica Light"/>
                <a:ea typeface="Calibri Light"/>
                <a:cs typeface="Calibri Light"/>
                <a:sym typeface="Calibri Light"/>
              </a:rPr>
              <a:t> fallen </a:t>
            </a:r>
            <a:r>
              <a:rPr sz="1700" dirty="0" err="1">
                <a:uFill>
                  <a:solidFill>
                    <a:srgbClr val="000000"/>
                  </a:solidFill>
                </a:uFill>
                <a:latin typeface="Helvetica Light"/>
                <a:ea typeface="Calibri Light"/>
                <a:cs typeface="Calibri Light"/>
                <a:sym typeface="Calibri Light"/>
              </a:rPr>
              <a:t>bekannte</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Maßnahmen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wie</a:t>
            </a:r>
            <a:r>
              <a:rPr sz="1700" dirty="0">
                <a:uFill>
                  <a:solidFill>
                    <a:srgbClr val="000000"/>
                  </a:solidFill>
                </a:uFill>
                <a:latin typeface="Helvetica Light"/>
                <a:ea typeface="Calibri Light"/>
                <a:cs typeface="Calibri Light"/>
                <a:sym typeface="Calibri Light"/>
              </a:rPr>
              <a:t> das SWIFT-</a:t>
            </a:r>
            <a:r>
              <a:rPr sz="1700" dirty="0" err="1">
                <a:uFill>
                  <a:solidFill>
                    <a:srgbClr val="000000"/>
                  </a:solidFill>
                </a:uFill>
                <a:latin typeface="Helvetica Light"/>
                <a:ea typeface="Calibri Light"/>
                <a:cs typeface="Calibri Light"/>
                <a:sym typeface="Calibri Light"/>
              </a:rPr>
              <a:t>Abkommen</a:t>
            </a:r>
            <a:r>
              <a:rPr sz="1700" dirty="0">
                <a:uFill>
                  <a:solidFill>
                    <a:srgbClr val="000000"/>
                  </a:solidFill>
                </a:uFill>
                <a:latin typeface="Helvetica Light"/>
                <a:ea typeface="Calibri Light"/>
                <a:cs typeface="Calibri Light"/>
                <a:sym typeface="Calibri Light"/>
              </a:rPr>
              <a:t>, das den USA die </a:t>
            </a:r>
            <a:r>
              <a:rPr sz="1700" dirty="0" err="1">
                <a:uFill>
                  <a:solidFill>
                    <a:srgbClr val="000000"/>
                  </a:solidFill>
                </a:uFill>
                <a:latin typeface="Helvetica Light"/>
                <a:ea typeface="Calibri Light"/>
                <a:cs typeface="Calibri Light"/>
                <a:sym typeface="Calibri Light"/>
              </a:rPr>
              <a:t>Verfolgung</a:t>
            </a:r>
            <a:r>
              <a:rPr sz="1700" dirty="0">
                <a:uFill>
                  <a:solidFill>
                    <a:srgbClr val="000000"/>
                  </a:solidFill>
                </a:uFill>
                <a:latin typeface="Helvetica Light"/>
                <a:ea typeface="Calibri Light"/>
                <a:cs typeface="Calibri Light"/>
                <a:sym typeface="Calibri Light"/>
              </a:rPr>
              <a:t> von </a:t>
            </a:r>
            <a:r>
              <a:rPr sz="1700" dirty="0" err="1">
                <a:uFill>
                  <a:solidFill>
                    <a:srgbClr val="000000"/>
                  </a:solidFill>
                </a:uFill>
                <a:latin typeface="Helvetica Light"/>
                <a:ea typeface="Calibri Light"/>
                <a:cs typeface="Calibri Light"/>
                <a:sym typeface="Calibri Light"/>
              </a:rPr>
              <a:t>Banktransaktionen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europäischer</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Bürger</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im</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Ausland</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ermöglicht</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oder</a:t>
            </a:r>
            <a:r>
              <a:rPr sz="1700" dirty="0">
                <a:uFill>
                  <a:solidFill>
                    <a:srgbClr val="000000"/>
                  </a:solidFill>
                </a:uFill>
                <a:latin typeface="Helvetica Light"/>
                <a:ea typeface="Calibri Light"/>
                <a:cs typeface="Calibri Light"/>
                <a:sym typeface="Calibri Light"/>
              </a:rPr>
              <a:t> das PNR-Agreement (Passenger Name Record), das den USA </a:t>
            </a:r>
            <a:r>
              <a:rPr sz="1700" dirty="0" err="1">
                <a:uFill>
                  <a:solidFill>
                    <a:srgbClr val="000000"/>
                  </a:solidFill>
                </a:uFill>
                <a:latin typeface="Helvetica Light"/>
                <a:ea typeface="Calibri Light"/>
                <a:cs typeface="Calibri Light"/>
                <a:sym typeface="Calibri Light"/>
              </a:rPr>
              <a:t>Zugriff</a:t>
            </a:r>
            <a:r>
              <a:rPr sz="1700" dirty="0">
                <a:uFill>
                  <a:solidFill>
                    <a:srgbClr val="000000"/>
                  </a:solidFill>
                </a:uFill>
                <a:latin typeface="Helvetica Light"/>
                <a:ea typeface="Calibri Light"/>
                <a:cs typeface="Calibri Light"/>
                <a:sym typeface="Calibri Light"/>
              </a:rPr>
              <a:t> auf </a:t>
            </a:r>
            <a:r>
              <a:rPr sz="1700" dirty="0" err="1">
                <a:uFill>
                  <a:solidFill>
                    <a:srgbClr val="000000"/>
                  </a:solidFill>
                </a:uFill>
                <a:latin typeface="Helvetica Light"/>
                <a:ea typeface="Calibri Light"/>
                <a:cs typeface="Calibri Light"/>
                <a:sym typeface="Calibri Light"/>
              </a:rPr>
              <a:t>eine</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Vielzahl</a:t>
            </a:r>
            <a:r>
              <a:rPr sz="1700" dirty="0">
                <a:uFill>
                  <a:solidFill>
                    <a:srgbClr val="000000"/>
                  </a:solidFill>
                </a:uFill>
                <a:latin typeface="Helvetica Light"/>
                <a:ea typeface="Calibri Light"/>
                <a:cs typeface="Calibri Light"/>
                <a:sym typeface="Calibri Light"/>
              </a:rPr>
              <a:t> an </a:t>
            </a:r>
            <a:r>
              <a:rPr sz="1700" dirty="0" err="1">
                <a:uFill>
                  <a:solidFill>
                    <a:srgbClr val="000000"/>
                  </a:solidFill>
                </a:uFill>
                <a:latin typeface="Helvetica Light"/>
                <a:ea typeface="Calibri Light"/>
                <a:cs typeface="Calibri Light"/>
                <a:sym typeface="Calibri Light"/>
              </a:rPr>
              <a:t>Daten</a:t>
            </a:r>
            <a:r>
              <a:rPr sz="1700" dirty="0">
                <a:uFill>
                  <a:solidFill>
                    <a:srgbClr val="000000"/>
                  </a:solidFill>
                </a:uFill>
                <a:latin typeface="Helvetica Light"/>
                <a:ea typeface="Calibri Light"/>
                <a:cs typeface="Calibri Light"/>
                <a:sym typeface="Calibri Light"/>
              </a:rPr>
              <a:t> von </a:t>
            </a:r>
            <a:r>
              <a:rPr sz="1700" dirty="0" err="1">
                <a:uFill>
                  <a:solidFill>
                    <a:srgbClr val="000000"/>
                  </a:solidFill>
                </a:uFill>
                <a:latin typeface="Helvetica Light"/>
                <a:ea typeface="Calibri Light"/>
                <a:cs typeface="Calibri Light"/>
                <a:sym typeface="Calibri Light"/>
              </a:rPr>
              <a:t>Fluggästen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erlaubt</a:t>
            </a:r>
            <a:r>
              <a:rPr sz="1700" dirty="0">
                <a:uFill>
                  <a:solidFill>
                    <a:srgbClr val="000000"/>
                  </a:solidFill>
                </a:uFill>
                <a:latin typeface="Helvetica Light"/>
                <a:ea typeface="Calibri Light"/>
                <a:cs typeface="Calibri Light"/>
                <a:sym typeface="Calibri Light"/>
              </a:rPr>
              <a:t> </a:t>
            </a:r>
          </a:p>
          <a:p>
            <a:pPr defTabSz="415000">
              <a:lnSpc>
                <a:spcPct val="120000"/>
              </a:lnSpc>
              <a:spcBef>
                <a:spcPts val="1089"/>
              </a:spcBef>
              <a:buClrTx/>
              <a:buSzPct val="100000"/>
              <a:defRPr sz="1700" spc="0">
                <a:uFill>
                  <a:solidFill>
                    <a:srgbClr val="000000"/>
                  </a:solidFill>
                </a:uFill>
                <a:latin typeface="Calibri Light"/>
                <a:ea typeface="Calibri Light"/>
                <a:cs typeface="Calibri Light"/>
                <a:sym typeface="Calibri Light"/>
              </a:defRPr>
            </a:pPr>
            <a:r>
              <a:rPr sz="1700" dirty="0">
                <a:uFill>
                  <a:solidFill>
                    <a:srgbClr val="000000"/>
                  </a:solidFill>
                </a:uFill>
                <a:latin typeface="Helvetica Light"/>
                <a:ea typeface="Calibri Light"/>
                <a:cs typeface="Calibri Light"/>
                <a:sym typeface="Calibri Light"/>
              </a:rPr>
              <a:t>PRISM, </a:t>
            </a:r>
            <a:r>
              <a:rPr sz="1700" dirty="0" err="1">
                <a:uFill>
                  <a:solidFill>
                    <a:srgbClr val="000000"/>
                  </a:solidFill>
                </a:uFill>
                <a:latin typeface="Helvetica Light"/>
                <a:ea typeface="Calibri Light"/>
                <a:cs typeface="Calibri Light"/>
                <a:sym typeface="Calibri Light"/>
              </a:rPr>
              <a:t>FiveEyes</a:t>
            </a:r>
            <a:r>
              <a:rPr sz="1700" dirty="0">
                <a:uFill>
                  <a:solidFill>
                    <a:srgbClr val="000000"/>
                  </a:solidFill>
                </a:uFill>
                <a:latin typeface="Helvetica Light"/>
                <a:ea typeface="Calibri Light"/>
                <a:cs typeface="Calibri Light"/>
                <a:sym typeface="Calibri Light"/>
              </a:rPr>
              <a:t>……</a:t>
            </a:r>
            <a:r>
              <a:rPr sz="1700" dirty="0" err="1">
                <a:uFill>
                  <a:solidFill>
                    <a:srgbClr val="000000"/>
                  </a:solidFill>
                </a:uFill>
                <a:latin typeface="Helvetica Light"/>
                <a:ea typeface="Calibri Light"/>
                <a:cs typeface="Calibri Light"/>
                <a:sym typeface="Calibri Light"/>
              </a:rPr>
              <a:t>geheimdienstliches</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Vorgehen</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verletzt</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deutsches</a:t>
            </a:r>
            <a:r>
              <a:rPr sz="1700" dirty="0">
                <a:uFill>
                  <a:solidFill>
                    <a:srgbClr val="000000"/>
                  </a:solidFill>
                </a:uFill>
                <a:latin typeface="Helvetica Light"/>
                <a:ea typeface="Calibri Light"/>
                <a:cs typeface="Calibri Light"/>
                <a:sym typeface="Calibri Light"/>
              </a:rPr>
              <a:t> </a:t>
            </a:r>
            <a:r>
              <a:rPr sz="1700" dirty="0" err="1">
                <a:uFill>
                  <a:solidFill>
                    <a:srgbClr val="000000"/>
                  </a:solidFill>
                </a:uFill>
                <a:latin typeface="Helvetica Light"/>
                <a:ea typeface="Calibri Light"/>
                <a:cs typeface="Calibri Light"/>
                <a:sym typeface="Calibri Light"/>
              </a:rPr>
              <a:t>Datenschutzrecht</a:t>
            </a:r>
            <a:r>
              <a:rPr sz="1700" dirty="0">
                <a:uFill>
                  <a:solidFill>
                    <a:srgbClr val="000000"/>
                  </a:solidFill>
                </a:uFill>
                <a:latin typeface="Helvetica Light"/>
                <a:ea typeface="Calibri Light"/>
                <a:cs typeface="Calibri Light"/>
                <a:sym typeface="Calibri Light"/>
              </a:rPr>
              <a:t>. </a:t>
            </a:r>
          </a:p>
        </p:txBody>
      </p:sp>
      <p:sp>
        <p:nvSpPr>
          <p:cNvPr id="2" name="Rechteck 1"/>
          <p:cNvSpPr/>
          <p:nvPr/>
        </p:nvSpPr>
        <p:spPr>
          <a:xfrm>
            <a:off x="539750" y="981075"/>
            <a:ext cx="7345363" cy="708025"/>
          </a:xfrm>
          <a:prstGeom prst="rect">
            <a:avLst/>
          </a:prstGeom>
        </p:spPr>
        <p:txBody>
          <a:bodyPr>
            <a:spAutoFit/>
          </a:bodyPr>
          <a:lstStyle/>
          <a:p>
            <a:pPr algn="ctr">
              <a:defRPr/>
            </a:pPr>
            <a:r>
              <a:rPr lang="de-DE" sz="4000" dirty="0">
                <a:latin typeface="Helvetica Light"/>
              </a:rPr>
              <a:t>United States…..</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ustomShape 2"/>
          <p:cNvSpPr txBox="1">
            <a:spLocks noChangeArrowheads="1"/>
          </p:cNvSpPr>
          <p:nvPr/>
        </p:nvSpPr>
        <p:spPr bwMode="auto">
          <a:xfrm>
            <a:off x="458788" y="2708275"/>
            <a:ext cx="8235950"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marL="498475" indent="-282575" eaLnBrk="0" hangingPunct="0">
              <a:spcBef>
                <a:spcPct val="20000"/>
              </a:spcBef>
              <a:buClr>
                <a:srgbClr val="ED2403"/>
              </a:buClr>
              <a:buFont typeface="Wingdings" pitchFamily="2" charset="2"/>
              <a:buChar char="§"/>
              <a:defRPr sz="2800">
                <a:solidFill>
                  <a:srgbClr val="003366"/>
                </a:solidFill>
                <a:latin typeface="Verdana" pitchFamily="34" charset="0"/>
                <a:ea typeface="Verdana" pitchFamily="34" charset="0"/>
                <a:cs typeface="Verdana" pitchFamily="34" charset="0"/>
              </a:defRPr>
            </a:lvl1pPr>
            <a:lvl2pPr marL="742950" indent="-285750" eaLnBrk="0" hangingPunct="0">
              <a:spcBef>
                <a:spcPct val="20000"/>
              </a:spcBef>
              <a:buClr>
                <a:srgbClr val="ED2403"/>
              </a:buClr>
              <a:buFont typeface="Wingdings" pitchFamily="2" charset="2"/>
              <a:buChar char="§"/>
              <a:defRPr sz="2400">
                <a:solidFill>
                  <a:srgbClr val="003366"/>
                </a:solidFill>
                <a:latin typeface="Verdana" pitchFamily="34" charset="0"/>
                <a:ea typeface="Verdana" pitchFamily="34" charset="0"/>
                <a:cs typeface="Verdana" pitchFamily="34" charset="0"/>
              </a:defRPr>
            </a:lvl2pPr>
            <a:lvl3pPr marL="1143000" indent="-228600" eaLnBrk="0" hangingPunct="0">
              <a:spcBef>
                <a:spcPct val="20000"/>
              </a:spcBef>
              <a:buClr>
                <a:srgbClr val="ED2403"/>
              </a:buClr>
              <a:buFont typeface="Wingdings" pitchFamily="2" charset="2"/>
              <a:buChar char="§"/>
              <a:defRPr sz="2000">
                <a:solidFill>
                  <a:srgbClr val="003366"/>
                </a:solidFill>
                <a:latin typeface="Verdana" pitchFamily="34" charset="0"/>
                <a:ea typeface="Verdana" pitchFamily="34" charset="0"/>
                <a:cs typeface="Verdana" pitchFamily="34" charset="0"/>
              </a:defRPr>
            </a:lvl3pPr>
            <a:lvl4pPr marL="16002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4pPr>
            <a:lvl5pPr marL="20574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5pPr>
            <a:lvl6pPr marL="25146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6pPr>
            <a:lvl7pPr marL="29718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7pPr>
            <a:lvl8pPr marL="34290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8pPr>
            <a:lvl9pPr marL="38862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9pPr>
          </a:lstStyle>
          <a:p>
            <a:pPr eaLnBrk="1" hangingPunct="1">
              <a:spcBef>
                <a:spcPct val="0"/>
              </a:spcBef>
              <a:buClr>
                <a:srgbClr val="000000"/>
              </a:buClr>
              <a:buFontTx/>
              <a:buChar char="●"/>
            </a:pPr>
            <a:r>
              <a:rPr lang="de-DE" altLang="de-DE" sz="2400" dirty="0">
                <a:solidFill>
                  <a:schemeClr val="tx1"/>
                </a:solidFill>
                <a:latin typeface="Helvetica Light"/>
                <a:ea typeface="Helvetica Light"/>
                <a:cs typeface="Helvetica Light"/>
                <a:sym typeface="Helvetica Light"/>
              </a:rPr>
              <a:t>Persönlichkeitsrechte nach GG</a:t>
            </a:r>
            <a:endParaRPr lang="de-DE" altLang="de-DE" sz="2500" dirty="0">
              <a:solidFill>
                <a:schemeClr val="tx1"/>
              </a:solidFill>
              <a:latin typeface="Helvetica Light"/>
              <a:ea typeface="Helvetica Light"/>
              <a:cs typeface="Helvetica Light"/>
              <a:sym typeface="Helvetica Light"/>
            </a:endParaRPr>
          </a:p>
          <a:p>
            <a:pPr eaLnBrk="1" hangingPunct="1">
              <a:spcBef>
                <a:spcPct val="0"/>
              </a:spcBef>
              <a:buClr>
                <a:srgbClr val="000000"/>
              </a:buClr>
              <a:buFontTx/>
              <a:buChar char="●"/>
            </a:pPr>
            <a:r>
              <a:rPr lang="de-DE" altLang="de-DE" sz="2400" dirty="0">
                <a:solidFill>
                  <a:schemeClr val="tx1"/>
                </a:solidFill>
                <a:latin typeface="Helvetica Light"/>
                <a:ea typeface="Helvetica Light"/>
                <a:cs typeface="Helvetica Light"/>
                <a:sym typeface="Helvetica Light"/>
              </a:rPr>
              <a:t>Urheber- und Leistungsschutzrechte nach </a:t>
            </a:r>
            <a:r>
              <a:rPr lang="de-DE" altLang="de-DE" sz="2400" dirty="0" err="1">
                <a:solidFill>
                  <a:schemeClr val="tx1"/>
                </a:solidFill>
                <a:latin typeface="Helvetica Light"/>
                <a:ea typeface="Helvetica Light"/>
                <a:cs typeface="Helvetica Light"/>
                <a:sym typeface="Helvetica Light"/>
              </a:rPr>
              <a:t>UrHG</a:t>
            </a:r>
            <a:endParaRPr lang="de-DE" altLang="de-DE" sz="2500" dirty="0">
              <a:solidFill>
                <a:schemeClr val="tx1"/>
              </a:solidFill>
              <a:latin typeface="Helvetica Light"/>
              <a:ea typeface="Helvetica Light"/>
              <a:cs typeface="Helvetica Light"/>
              <a:sym typeface="Helvetica Light"/>
            </a:endParaRPr>
          </a:p>
          <a:p>
            <a:pPr eaLnBrk="1" hangingPunct="1">
              <a:spcBef>
                <a:spcPct val="0"/>
              </a:spcBef>
              <a:buClr>
                <a:srgbClr val="000000"/>
              </a:buClr>
              <a:buFontTx/>
              <a:buChar char="●"/>
            </a:pPr>
            <a:r>
              <a:rPr lang="de-DE" altLang="de-DE" sz="2400" dirty="0">
                <a:solidFill>
                  <a:schemeClr val="tx1"/>
                </a:solidFill>
                <a:latin typeface="Helvetica Light"/>
                <a:ea typeface="Helvetica Light"/>
                <a:cs typeface="Helvetica Light"/>
                <a:sym typeface="Helvetica Light"/>
              </a:rPr>
              <a:t>Jugendschutzgesetz, Bundeskinderschutzgesetz</a:t>
            </a:r>
            <a:endParaRPr lang="de-DE" altLang="de-DE" sz="2500" dirty="0">
              <a:solidFill>
                <a:schemeClr val="tx1"/>
              </a:solidFill>
              <a:latin typeface="Helvetica Light"/>
              <a:ea typeface="Helvetica Light"/>
              <a:cs typeface="Helvetica Light"/>
              <a:sym typeface="Helvetica Light"/>
            </a:endParaRPr>
          </a:p>
          <a:p>
            <a:pPr eaLnBrk="1" hangingPunct="1">
              <a:spcBef>
                <a:spcPct val="0"/>
              </a:spcBef>
              <a:buClr>
                <a:srgbClr val="000000"/>
              </a:buClr>
              <a:buFontTx/>
              <a:buChar char="●"/>
            </a:pPr>
            <a:r>
              <a:rPr lang="de-DE" altLang="de-DE" sz="2400" dirty="0">
                <a:solidFill>
                  <a:schemeClr val="tx1"/>
                </a:solidFill>
                <a:latin typeface="Helvetica Light"/>
                <a:ea typeface="Helvetica Light"/>
                <a:cs typeface="Helvetica Light"/>
                <a:sym typeface="Helvetica Light"/>
              </a:rPr>
              <a:t>Datenschutzgesetz</a:t>
            </a:r>
            <a:endParaRPr lang="de-DE" altLang="de-DE" sz="2500" dirty="0">
              <a:solidFill>
                <a:schemeClr val="tx1"/>
              </a:solidFill>
              <a:latin typeface="Helvetica Light"/>
              <a:ea typeface="Helvetica Light"/>
              <a:cs typeface="Helvetica Light"/>
              <a:sym typeface="Helvetica Light"/>
            </a:endParaRPr>
          </a:p>
          <a:p>
            <a:pPr eaLnBrk="1" hangingPunct="1">
              <a:spcBef>
                <a:spcPct val="0"/>
              </a:spcBef>
              <a:buClr>
                <a:srgbClr val="000000"/>
              </a:buClr>
              <a:buFontTx/>
              <a:buChar char="●"/>
            </a:pPr>
            <a:r>
              <a:rPr lang="de-DE" altLang="de-DE" sz="2400" dirty="0">
                <a:solidFill>
                  <a:schemeClr val="tx1"/>
                </a:solidFill>
                <a:latin typeface="Helvetica Light"/>
                <a:ea typeface="Helvetica Light"/>
                <a:cs typeface="Helvetica Light"/>
                <a:sym typeface="Helvetica Light"/>
              </a:rPr>
              <a:t>(Landes-)Presserecht, Verwaltungsrecht</a:t>
            </a:r>
            <a:endParaRPr lang="de-DE" altLang="de-DE" sz="2500" dirty="0">
              <a:solidFill>
                <a:schemeClr val="tx1"/>
              </a:solidFill>
              <a:latin typeface="Helvetica Light"/>
              <a:ea typeface="Helvetica Light"/>
              <a:cs typeface="Helvetica Light"/>
              <a:sym typeface="Helvetica Light"/>
            </a:endParaRPr>
          </a:p>
          <a:p>
            <a:pPr eaLnBrk="1" hangingPunct="1">
              <a:spcBef>
                <a:spcPct val="0"/>
              </a:spcBef>
              <a:buClr>
                <a:srgbClr val="000000"/>
              </a:buClr>
              <a:buFontTx/>
              <a:buChar char="●"/>
            </a:pPr>
            <a:r>
              <a:rPr lang="de-DE" altLang="de-DE" sz="2400" dirty="0">
                <a:solidFill>
                  <a:schemeClr val="tx1"/>
                </a:solidFill>
                <a:latin typeface="Helvetica Light"/>
                <a:ea typeface="Helvetica Light"/>
                <a:cs typeface="Helvetica Light"/>
                <a:sym typeface="Helvetica Light"/>
              </a:rPr>
              <a:t>Creative </a:t>
            </a:r>
            <a:r>
              <a:rPr lang="de-DE" altLang="de-DE" sz="2400" dirty="0" err="1">
                <a:solidFill>
                  <a:schemeClr val="tx1"/>
                </a:solidFill>
                <a:latin typeface="Helvetica Light"/>
                <a:ea typeface="Helvetica Light"/>
                <a:cs typeface="Helvetica Light"/>
                <a:sym typeface="Helvetica Light"/>
              </a:rPr>
              <a:t>Commons</a:t>
            </a:r>
            <a:r>
              <a:rPr lang="de-DE" altLang="de-DE" sz="2400" dirty="0">
                <a:solidFill>
                  <a:schemeClr val="tx1"/>
                </a:solidFill>
                <a:latin typeface="Helvetica Light"/>
                <a:ea typeface="Helvetica Light"/>
                <a:cs typeface="Helvetica Light"/>
                <a:sym typeface="Helvetica Light"/>
              </a:rPr>
              <a:t> und OER</a:t>
            </a:r>
          </a:p>
        </p:txBody>
      </p:sp>
      <p:sp>
        <p:nvSpPr>
          <p:cNvPr id="12291" name="Rechteck 1"/>
          <p:cNvSpPr>
            <a:spLocks noChangeArrowheads="1"/>
          </p:cNvSpPr>
          <p:nvPr/>
        </p:nvSpPr>
        <p:spPr bwMode="auto">
          <a:xfrm>
            <a:off x="971550" y="981075"/>
            <a:ext cx="720090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D2403"/>
              </a:buClr>
              <a:buFont typeface="Wingdings" pitchFamily="2" charset="2"/>
              <a:buChar char="§"/>
              <a:defRPr sz="2800">
                <a:solidFill>
                  <a:srgbClr val="003366"/>
                </a:solidFill>
                <a:latin typeface="Verdana" pitchFamily="34" charset="0"/>
                <a:ea typeface="Verdana" pitchFamily="34" charset="0"/>
                <a:cs typeface="Verdana" pitchFamily="34" charset="0"/>
              </a:defRPr>
            </a:lvl1pPr>
            <a:lvl2pPr marL="742950" indent="-285750" eaLnBrk="0" hangingPunct="0">
              <a:spcBef>
                <a:spcPct val="20000"/>
              </a:spcBef>
              <a:buClr>
                <a:srgbClr val="ED2403"/>
              </a:buClr>
              <a:buFont typeface="Wingdings" pitchFamily="2" charset="2"/>
              <a:buChar char="§"/>
              <a:defRPr sz="2400">
                <a:solidFill>
                  <a:srgbClr val="003366"/>
                </a:solidFill>
                <a:latin typeface="Verdana" pitchFamily="34" charset="0"/>
                <a:ea typeface="Verdana" pitchFamily="34" charset="0"/>
                <a:cs typeface="Verdana" pitchFamily="34" charset="0"/>
              </a:defRPr>
            </a:lvl2pPr>
            <a:lvl3pPr marL="1143000" indent="-228600" eaLnBrk="0" hangingPunct="0">
              <a:spcBef>
                <a:spcPct val="20000"/>
              </a:spcBef>
              <a:buClr>
                <a:srgbClr val="ED2403"/>
              </a:buClr>
              <a:buFont typeface="Wingdings" pitchFamily="2" charset="2"/>
              <a:buChar char="§"/>
              <a:defRPr sz="2000">
                <a:solidFill>
                  <a:srgbClr val="003366"/>
                </a:solidFill>
                <a:latin typeface="Verdana" pitchFamily="34" charset="0"/>
                <a:ea typeface="Verdana" pitchFamily="34" charset="0"/>
                <a:cs typeface="Verdana" pitchFamily="34" charset="0"/>
              </a:defRPr>
            </a:lvl3pPr>
            <a:lvl4pPr marL="16002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4pPr>
            <a:lvl5pPr marL="20574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5pPr>
            <a:lvl6pPr marL="25146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6pPr>
            <a:lvl7pPr marL="29718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7pPr>
            <a:lvl8pPr marL="34290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8pPr>
            <a:lvl9pPr marL="38862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9pPr>
          </a:lstStyle>
          <a:p>
            <a:pPr algn="ctr" eaLnBrk="1" hangingPunct="1">
              <a:spcBef>
                <a:spcPct val="0"/>
              </a:spcBef>
              <a:buClrTx/>
              <a:buFontTx/>
              <a:buNone/>
            </a:pPr>
            <a:r>
              <a:rPr lang="de-DE" altLang="de-DE" sz="4000" dirty="0">
                <a:solidFill>
                  <a:schemeClr val="tx1"/>
                </a:solidFill>
                <a:latin typeface="Helvetica Light"/>
              </a:rPr>
              <a:t>Mit welchen Rechtsgebieten haben wir zu tun?</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ustomShape 2"/>
          <p:cNvSpPr txBox="1">
            <a:spLocks noChangeArrowheads="1"/>
          </p:cNvSpPr>
          <p:nvPr/>
        </p:nvSpPr>
        <p:spPr bwMode="auto">
          <a:xfrm>
            <a:off x="454844" y="1436003"/>
            <a:ext cx="8427342" cy="5421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marL="107950" indent="-107950" eaLnBrk="0" hangingPunct="0">
              <a:spcBef>
                <a:spcPct val="20000"/>
              </a:spcBef>
              <a:buClr>
                <a:srgbClr val="ED2403"/>
              </a:buClr>
              <a:buFont typeface="Wingdings" pitchFamily="2" charset="2"/>
              <a:buChar char="§"/>
              <a:defRPr sz="2800">
                <a:solidFill>
                  <a:srgbClr val="003366"/>
                </a:solidFill>
                <a:latin typeface="Verdana" pitchFamily="34" charset="0"/>
                <a:ea typeface="Verdana" pitchFamily="34" charset="0"/>
                <a:cs typeface="Verdana" pitchFamily="34" charset="0"/>
              </a:defRPr>
            </a:lvl1pPr>
            <a:lvl2pPr marL="742950" indent="-285750" eaLnBrk="0" hangingPunct="0">
              <a:spcBef>
                <a:spcPct val="20000"/>
              </a:spcBef>
              <a:buClr>
                <a:srgbClr val="ED2403"/>
              </a:buClr>
              <a:buFont typeface="Wingdings" pitchFamily="2" charset="2"/>
              <a:buChar char="§"/>
              <a:defRPr sz="2400">
                <a:solidFill>
                  <a:srgbClr val="003366"/>
                </a:solidFill>
                <a:latin typeface="Verdana" pitchFamily="34" charset="0"/>
                <a:ea typeface="Verdana" pitchFamily="34" charset="0"/>
                <a:cs typeface="Verdana" pitchFamily="34" charset="0"/>
              </a:defRPr>
            </a:lvl2pPr>
            <a:lvl3pPr marL="1143000" indent="-228600" eaLnBrk="0" hangingPunct="0">
              <a:spcBef>
                <a:spcPct val="20000"/>
              </a:spcBef>
              <a:buClr>
                <a:srgbClr val="ED2403"/>
              </a:buClr>
              <a:buFont typeface="Wingdings" pitchFamily="2" charset="2"/>
              <a:buChar char="§"/>
              <a:defRPr sz="2000">
                <a:solidFill>
                  <a:srgbClr val="003366"/>
                </a:solidFill>
                <a:latin typeface="Verdana" pitchFamily="34" charset="0"/>
                <a:ea typeface="Verdana" pitchFamily="34" charset="0"/>
                <a:cs typeface="Verdana" pitchFamily="34" charset="0"/>
              </a:defRPr>
            </a:lvl3pPr>
            <a:lvl4pPr marL="16002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4pPr>
            <a:lvl5pPr marL="20574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5pPr>
            <a:lvl6pPr marL="25146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6pPr>
            <a:lvl7pPr marL="29718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7pPr>
            <a:lvl8pPr marL="34290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8pPr>
            <a:lvl9pPr marL="38862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9pPr>
          </a:lstStyle>
          <a:p>
            <a:pPr eaLnBrk="1" hangingPunct="1">
              <a:spcBef>
                <a:spcPct val="0"/>
              </a:spcBef>
              <a:buClrTx/>
              <a:buFontTx/>
              <a:buChar char="•"/>
            </a:pPr>
            <a:r>
              <a:rPr lang="de-DE" altLang="de-DE" sz="1200" dirty="0">
                <a:solidFill>
                  <a:schemeClr val="tx1"/>
                </a:solidFill>
                <a:latin typeface="Helvetica Light"/>
                <a:ea typeface="Helvetica Light"/>
                <a:cs typeface="Helvetica Light"/>
                <a:sym typeface="Helvetica Light"/>
              </a:rPr>
              <a:t>https://www.gesetze-im-internet.de/sgb_1/__1.html</a:t>
            </a:r>
          </a:p>
          <a:p>
            <a:pPr eaLnBrk="1" hangingPunct="1">
              <a:spcBef>
                <a:spcPct val="0"/>
              </a:spcBef>
              <a:buClrTx/>
              <a:buFontTx/>
              <a:buChar char="•"/>
            </a:pPr>
            <a:r>
              <a:rPr lang="de-DE" altLang="de-DE" sz="1200" dirty="0">
                <a:solidFill>
                  <a:schemeClr val="tx1"/>
                </a:solidFill>
                <a:latin typeface="Helvetica Light"/>
                <a:ea typeface="Helvetica Light"/>
                <a:cs typeface="Helvetica Light"/>
                <a:sym typeface="Helvetica Light"/>
              </a:rPr>
              <a:t>Urheberrecht</a:t>
            </a:r>
          </a:p>
          <a:p>
            <a:pPr eaLnBrk="1" hangingPunct="1">
              <a:spcBef>
                <a:spcPct val="0"/>
              </a:spcBef>
              <a:buClrTx/>
              <a:buFontTx/>
              <a:buChar char="•"/>
            </a:pPr>
            <a:r>
              <a:rPr lang="de-DE" altLang="de-DE" sz="1200" dirty="0">
                <a:solidFill>
                  <a:schemeClr val="tx1"/>
                </a:solidFill>
                <a:latin typeface="Helvetica Light"/>
                <a:ea typeface="Helvetica Light"/>
                <a:cs typeface="Helvetica Light"/>
                <a:sym typeface="Helvetica Light"/>
              </a:rPr>
              <a:t>http://www.dmv-verband.de/wissenspool/rechtliches/landespressegesetze.html</a:t>
            </a:r>
          </a:p>
          <a:p>
            <a:pPr eaLnBrk="1" hangingPunct="1">
              <a:spcBef>
                <a:spcPct val="0"/>
              </a:spcBef>
              <a:buClrTx/>
              <a:buFontTx/>
              <a:buChar char="•"/>
            </a:pPr>
            <a:r>
              <a:rPr lang="de-DE" altLang="de-DE" sz="1200" dirty="0">
                <a:solidFill>
                  <a:schemeClr val="tx1"/>
                </a:solidFill>
                <a:latin typeface="Helvetica Light"/>
                <a:ea typeface="Helvetica Light"/>
                <a:cs typeface="Helvetica Light"/>
                <a:sym typeface="Helvetica Light"/>
              </a:rPr>
              <a:t>https://www.bgbl.de/xaver/bgbl/text.xav?SID=&amp;tf=xaver.component.Text_0&amp;tocf=&amp;qmf=&amp;hlf=xaver.component.Hitlist_0&amp;bk=bgbl&amp;start=%2F%2F*%5B%40node_id%3D%27177840%27%5D&amp;skin=pdf&amp;tlevel=-2&amp;nohist=1</a:t>
            </a:r>
          </a:p>
          <a:p>
            <a:pPr eaLnBrk="1" hangingPunct="1">
              <a:spcBef>
                <a:spcPct val="0"/>
              </a:spcBef>
              <a:buClrTx/>
              <a:buFontTx/>
              <a:buChar char="•"/>
            </a:pPr>
            <a:r>
              <a:rPr lang="de-DE" altLang="de-DE" sz="1200" dirty="0">
                <a:solidFill>
                  <a:schemeClr val="tx1"/>
                </a:solidFill>
                <a:latin typeface="Helvetica Light"/>
                <a:ea typeface="Helvetica Light"/>
                <a:cs typeface="Helvetica Light"/>
                <a:sym typeface="Helvetica Light"/>
              </a:rPr>
              <a:t>https://www.gesetze-im-internet.de/bdsg_1990/BJNR029550990.html#BJNR029550990BJNG000201301</a:t>
            </a:r>
          </a:p>
          <a:p>
            <a:pPr eaLnBrk="1" hangingPunct="1">
              <a:spcBef>
                <a:spcPct val="0"/>
              </a:spcBef>
              <a:buClrTx/>
              <a:buFontTx/>
              <a:buChar char="•"/>
            </a:pPr>
            <a:r>
              <a:rPr lang="de-DE" altLang="de-DE" sz="1200" dirty="0">
                <a:solidFill>
                  <a:schemeClr val="tx1"/>
                </a:solidFill>
                <a:latin typeface="Helvetica Light"/>
                <a:ea typeface="Helvetica Light"/>
                <a:cs typeface="Helvetica Light"/>
                <a:sym typeface="Helvetica Light"/>
              </a:rPr>
              <a:t>http://www.klicksafe.de/themen/rechtsfragen-im-netz/irights/urheberrecht-fuer-lernende-haeufige-fragen-und-antworten/</a:t>
            </a:r>
          </a:p>
          <a:p>
            <a:pPr eaLnBrk="1" hangingPunct="1">
              <a:spcBef>
                <a:spcPct val="0"/>
              </a:spcBef>
              <a:buClrTx/>
              <a:buFontTx/>
              <a:buChar char="•"/>
            </a:pPr>
            <a:r>
              <a:rPr lang="de-DE" altLang="de-DE" sz="1200" dirty="0">
                <a:solidFill>
                  <a:schemeClr val="tx1"/>
                </a:solidFill>
                <a:latin typeface="Helvetica Light"/>
                <a:ea typeface="Helvetica Light"/>
                <a:cs typeface="Helvetica Light"/>
                <a:sym typeface="Helvetica Light"/>
              </a:rPr>
              <a:t>http://www.klicksafe.de/themen/rechtsfragen-im-netz/irights/inhalte-auf-facebook-veroeffentlichen/teil-2-urheberrecht-fremde-inhalte-hochladen-und-posten/</a:t>
            </a:r>
          </a:p>
          <a:p>
            <a:pPr eaLnBrk="1" hangingPunct="1">
              <a:spcBef>
                <a:spcPct val="0"/>
              </a:spcBef>
              <a:buClrTx/>
              <a:buFontTx/>
              <a:buChar char="•"/>
            </a:pPr>
            <a:r>
              <a:rPr lang="de-DE" altLang="de-DE" sz="1200" dirty="0">
                <a:solidFill>
                  <a:schemeClr val="tx1"/>
                </a:solidFill>
                <a:latin typeface="Helvetica Light"/>
                <a:ea typeface="Helvetica Light"/>
                <a:cs typeface="Helvetica Light"/>
                <a:sym typeface="Helvetica Light"/>
              </a:rPr>
              <a:t>http://www.klicksafe.de/themen/rechtsfragen-im-netz/irights/schutz-vor-abmahnungen/</a:t>
            </a:r>
          </a:p>
          <a:p>
            <a:pPr eaLnBrk="1" hangingPunct="1">
              <a:spcBef>
                <a:spcPct val="0"/>
              </a:spcBef>
              <a:buClrTx/>
              <a:buFontTx/>
              <a:buChar char="•"/>
            </a:pPr>
            <a:r>
              <a:rPr lang="de-DE" altLang="de-DE" sz="1200" dirty="0">
                <a:solidFill>
                  <a:schemeClr val="tx1"/>
                </a:solidFill>
                <a:latin typeface="Helvetica Light"/>
                <a:ea typeface="Helvetica Light"/>
                <a:cs typeface="Helvetica Light"/>
                <a:sym typeface="Helvetica Light"/>
              </a:rPr>
              <a:t>https://www.gesetze-im-internet.de/bdsg_1990/</a:t>
            </a:r>
          </a:p>
          <a:p>
            <a:pPr eaLnBrk="1" hangingPunct="1">
              <a:spcBef>
                <a:spcPct val="0"/>
              </a:spcBef>
              <a:buClrTx/>
              <a:buFontTx/>
              <a:buChar char="•"/>
            </a:pPr>
            <a:r>
              <a:rPr lang="de-DE" altLang="de-DE" sz="1200" dirty="0">
                <a:solidFill>
                  <a:schemeClr val="tx1"/>
                </a:solidFill>
                <a:latin typeface="Helvetica Light"/>
                <a:ea typeface="Helvetica Light"/>
                <a:cs typeface="Helvetica Light"/>
                <a:sym typeface="Helvetica Light"/>
              </a:rPr>
              <a:t>http://de.creativecommons.org/was-ist-cc/</a:t>
            </a:r>
            <a:endParaRPr lang="de-DE" altLang="de-DE" sz="1200" dirty="0">
              <a:solidFill>
                <a:schemeClr val="tx1"/>
              </a:solidFill>
              <a:latin typeface="Helvetica Light"/>
              <a:ea typeface="Helvetica Light"/>
              <a:cs typeface="Helvetica Light"/>
              <a:sym typeface="Helvetica Light"/>
              <a:hlinkClick r:id="rId2"/>
            </a:endParaRPr>
          </a:p>
          <a:p>
            <a:pPr eaLnBrk="1" hangingPunct="1">
              <a:lnSpc>
                <a:spcPts val="2538"/>
              </a:lnSpc>
              <a:spcBef>
                <a:spcPct val="0"/>
              </a:spcBef>
              <a:buClrTx/>
              <a:buFontTx/>
              <a:buNone/>
            </a:pPr>
            <a:endParaRPr lang="de-DE" altLang="de-DE" sz="1200" dirty="0">
              <a:solidFill>
                <a:schemeClr val="tx1"/>
              </a:solidFill>
              <a:latin typeface="Calibri Light" pitchFamily="34" charset="0"/>
              <a:cs typeface="Calibri Light" pitchFamily="34" charset="0"/>
              <a:sym typeface="Calibri Light" pitchFamily="34" charset="0"/>
              <a:hlinkClick r:id="rId2"/>
            </a:endParaRPr>
          </a:p>
          <a:p>
            <a:pPr eaLnBrk="1" hangingPunct="1">
              <a:lnSpc>
                <a:spcPts val="2538"/>
              </a:lnSpc>
              <a:spcBef>
                <a:spcPct val="0"/>
              </a:spcBef>
              <a:buClrTx/>
              <a:buFontTx/>
              <a:buNone/>
            </a:pPr>
            <a:r>
              <a:rPr lang="de-DE" altLang="de-DE" sz="1200" dirty="0">
                <a:solidFill>
                  <a:schemeClr val="tx1"/>
                </a:solidFill>
                <a:latin typeface="Calibri Light" pitchFamily="34" charset="0"/>
                <a:cs typeface="Calibri Light" pitchFamily="34" charset="0"/>
                <a:sym typeface="Calibri Light" pitchFamily="34" charset="0"/>
              </a:rPr>
              <a:t>                                 </a:t>
            </a:r>
            <a:r>
              <a:rPr lang="de-DE" altLang="de-DE" sz="1200" dirty="0" smtClean="0">
                <a:solidFill>
                  <a:schemeClr val="tx1"/>
                </a:solidFill>
                <a:latin typeface="Calibri Light" pitchFamily="34" charset="0"/>
                <a:cs typeface="Calibri Light" pitchFamily="34" charset="0"/>
                <a:sym typeface="Calibri Light" pitchFamily="34" charset="0"/>
              </a:rPr>
              <a:t> </a:t>
            </a:r>
            <a:r>
              <a:rPr lang="de-DE" altLang="de-DE" sz="1100" dirty="0" smtClean="0">
                <a:solidFill>
                  <a:schemeClr val="tx1"/>
                </a:solidFill>
                <a:latin typeface="Helvetica Light"/>
                <a:cs typeface="Calibri Light" pitchFamily="34" charset="0"/>
                <a:sym typeface="Calibri Light" pitchFamily="34" charset="0"/>
              </a:rPr>
              <a:t>Grundlagen </a:t>
            </a:r>
            <a:r>
              <a:rPr lang="de-DE" altLang="de-DE" sz="1100" dirty="0">
                <a:solidFill>
                  <a:schemeClr val="tx1"/>
                </a:solidFill>
                <a:latin typeface="Helvetica Light"/>
                <a:cs typeface="Calibri Light" pitchFamily="34" charset="0"/>
                <a:sym typeface="Calibri Light" pitchFamily="34" charset="0"/>
              </a:rPr>
              <a:t>Urheber- und Leistungsschutzrecht, Persönlichkeitsrecht, </a:t>
            </a:r>
            <a:r>
              <a:rPr lang="de-DE" altLang="de-DE" sz="1100" dirty="0" smtClean="0">
                <a:solidFill>
                  <a:schemeClr val="tx1"/>
                </a:solidFill>
                <a:latin typeface="Helvetica Light"/>
                <a:cs typeface="Calibri Light" pitchFamily="34" charset="0"/>
                <a:sym typeface="Calibri Light" pitchFamily="34" charset="0"/>
              </a:rPr>
              <a:t>OER und den Datenschutz </a:t>
            </a:r>
            <a:r>
              <a:rPr lang="de-DE" altLang="de-DE" sz="1100" dirty="0">
                <a:solidFill>
                  <a:schemeClr val="tx1"/>
                </a:solidFill>
                <a:latin typeface="Helvetica Light"/>
                <a:cs typeface="Calibri Light" pitchFamily="34" charset="0"/>
                <a:sym typeface="Calibri Light" pitchFamily="34" charset="0"/>
              </a:rPr>
              <a:t>betreffende Rechtsthemen von </a:t>
            </a:r>
            <a:r>
              <a:rPr lang="de-DE" altLang="de-DE" sz="1100" dirty="0" smtClean="0">
                <a:solidFill>
                  <a:schemeClr val="tx1"/>
                </a:solidFill>
                <a:latin typeface="Helvetica Light"/>
                <a:cs typeface="Calibri Light" pitchFamily="34" charset="0"/>
                <a:sym typeface="Calibri Light" pitchFamily="34" charset="0"/>
              </a:rPr>
              <a:t>Henry Frey und Martin Nestler für OSM@BB/LISUM ist </a:t>
            </a:r>
            <a:r>
              <a:rPr lang="de-DE" altLang="de-DE" sz="1100" dirty="0">
                <a:solidFill>
                  <a:schemeClr val="tx1"/>
                </a:solidFill>
                <a:latin typeface="Helvetica Light"/>
                <a:cs typeface="Calibri Light" pitchFamily="34" charset="0"/>
                <a:sym typeface="Calibri Light" pitchFamily="34" charset="0"/>
              </a:rPr>
              <a:t>lizenziert unter einer </a:t>
            </a:r>
            <a:r>
              <a:rPr lang="de-DE" altLang="de-DE" sz="1100" u="sng" dirty="0">
                <a:solidFill>
                  <a:srgbClr val="0000FF"/>
                </a:solidFill>
                <a:latin typeface="Helvetica Light"/>
                <a:cs typeface="Calibri Light" pitchFamily="34" charset="0"/>
                <a:sym typeface="Calibri Light" pitchFamily="34" charset="0"/>
                <a:hlinkClick r:id="rId3"/>
              </a:rPr>
              <a:t>Creative </a:t>
            </a:r>
            <a:r>
              <a:rPr lang="de-DE" altLang="de-DE" sz="1100" u="sng" dirty="0" err="1">
                <a:solidFill>
                  <a:srgbClr val="0000FF"/>
                </a:solidFill>
                <a:latin typeface="Helvetica Light"/>
                <a:cs typeface="Calibri Light" pitchFamily="34" charset="0"/>
                <a:sym typeface="Calibri Light" pitchFamily="34" charset="0"/>
                <a:hlinkClick r:id="rId3"/>
              </a:rPr>
              <a:t>Commons</a:t>
            </a:r>
            <a:r>
              <a:rPr lang="de-DE" altLang="de-DE" sz="1100" u="sng" dirty="0">
                <a:solidFill>
                  <a:srgbClr val="0000FF"/>
                </a:solidFill>
                <a:latin typeface="Helvetica Light"/>
                <a:cs typeface="Calibri Light" pitchFamily="34" charset="0"/>
                <a:sym typeface="Calibri Light" pitchFamily="34" charset="0"/>
                <a:hlinkClick r:id="rId3"/>
              </a:rPr>
              <a:t> Namensnennung - Weitergabe unter gleichen Bedingungen 4.0 Deutschland Lizenz</a:t>
            </a:r>
            <a:r>
              <a:rPr lang="de-DE" altLang="de-DE" sz="1100" dirty="0">
                <a:solidFill>
                  <a:srgbClr val="0070C0"/>
                </a:solidFill>
                <a:latin typeface="Helvetica Light"/>
                <a:cs typeface="Calibri Light" pitchFamily="34" charset="0"/>
                <a:sym typeface="Calibri Light" pitchFamily="34" charset="0"/>
                <a:hlinkClick r:id="rId3"/>
              </a:rPr>
              <a:t> </a:t>
            </a:r>
            <a:r>
              <a:rPr lang="de-DE" altLang="de-DE" sz="1100" dirty="0">
                <a:solidFill>
                  <a:schemeClr val="tx1"/>
                </a:solidFill>
                <a:latin typeface="Helvetica Light"/>
                <a:cs typeface="Calibri Light" pitchFamily="34" charset="0"/>
                <a:sym typeface="Calibri Light" pitchFamily="34" charset="0"/>
              </a:rPr>
              <a:t>unter Verwendung des Materials: Datenschutz: Rechtliche Grundlagen von Cathrin </a:t>
            </a:r>
            <a:r>
              <a:rPr lang="de-DE" altLang="de-DE" sz="1100" dirty="0" err="1">
                <a:solidFill>
                  <a:schemeClr val="tx1"/>
                </a:solidFill>
                <a:latin typeface="Helvetica Light"/>
                <a:cs typeface="Calibri Light" pitchFamily="34" charset="0"/>
                <a:sym typeface="Calibri Light" pitchFamily="34" charset="0"/>
              </a:rPr>
              <a:t>Bengesser</a:t>
            </a:r>
            <a:r>
              <a:rPr lang="de-DE" altLang="de-DE" sz="1100" dirty="0">
                <a:solidFill>
                  <a:schemeClr val="tx1"/>
                </a:solidFill>
                <a:latin typeface="Helvetica Light"/>
                <a:cs typeface="Calibri Light" pitchFamily="34" charset="0"/>
                <a:sym typeface="Calibri Light" pitchFamily="34" charset="0"/>
              </a:rPr>
              <a:t>, Landesmedienzentrum BW, veröffentlicht unter CC BY- SA 2.0 DE; verfügbar unter: </a:t>
            </a:r>
            <a:r>
              <a:rPr lang="de-DE" altLang="de-DE" sz="1100" u="sng" dirty="0">
                <a:solidFill>
                  <a:srgbClr val="0000FF"/>
                </a:solidFill>
                <a:latin typeface="Helvetica Light"/>
                <a:cs typeface="Calibri Light" pitchFamily="34" charset="0"/>
                <a:sym typeface="Calibri Light" pitchFamily="34" charset="0"/>
              </a:rPr>
              <a:t>https://</a:t>
            </a:r>
            <a:r>
              <a:rPr lang="de-DE" altLang="de-DE" sz="1100" u="sng" dirty="0" smtClean="0">
                <a:solidFill>
                  <a:srgbClr val="0000FF"/>
                </a:solidFill>
                <a:latin typeface="Helvetica Light"/>
                <a:cs typeface="Calibri Light" pitchFamily="34" charset="0"/>
                <a:sym typeface="Calibri Light" pitchFamily="34" charset="0"/>
              </a:rPr>
              <a:t>www.lmz-bw.de/datenschutz-rechtliche-grundlagen.html </a:t>
            </a:r>
            <a:r>
              <a:rPr lang="de-DE" altLang="de-DE" sz="1100" dirty="0" smtClean="0">
                <a:solidFill>
                  <a:schemeClr val="tx1"/>
                </a:solidFill>
                <a:latin typeface="Helvetica Light"/>
                <a:cs typeface="Calibri Light" pitchFamily="34" charset="0"/>
                <a:sym typeface="Calibri Light" pitchFamily="34" charset="0"/>
              </a:rPr>
              <a:t>und </a:t>
            </a:r>
            <a:r>
              <a:rPr lang="de-DE" altLang="de-DE" sz="1100" dirty="0">
                <a:solidFill>
                  <a:schemeClr val="tx1"/>
                </a:solidFill>
                <a:latin typeface="Helvetica Light"/>
                <a:cs typeface="Calibri Light" pitchFamily="34" charset="0"/>
                <a:sym typeface="Calibri Light" pitchFamily="34" charset="0"/>
              </a:rPr>
              <a:t>der Grafik„5 V-Freiheiten </a:t>
            </a:r>
            <a:r>
              <a:rPr lang="de-DE" altLang="de-DE" sz="1100" dirty="0" err="1">
                <a:solidFill>
                  <a:schemeClr val="tx1"/>
                </a:solidFill>
                <a:latin typeface="Helvetica Light"/>
                <a:cs typeface="Calibri Light" pitchFamily="34" charset="0"/>
                <a:sym typeface="Calibri Light" pitchFamily="34" charset="0"/>
              </a:rPr>
              <a:t>für</a:t>
            </a:r>
            <a:r>
              <a:rPr lang="de-DE" altLang="de-DE" sz="1100" dirty="0">
                <a:solidFill>
                  <a:schemeClr val="tx1"/>
                </a:solidFill>
                <a:latin typeface="Helvetica Light"/>
                <a:cs typeface="Calibri Light" pitchFamily="34" charset="0"/>
                <a:sym typeface="Calibri Light" pitchFamily="34" charset="0"/>
              </a:rPr>
              <a:t> Offenheit“ von Julia </a:t>
            </a:r>
            <a:r>
              <a:rPr lang="de-DE" altLang="de-DE" sz="1100" dirty="0" err="1">
                <a:solidFill>
                  <a:schemeClr val="tx1"/>
                </a:solidFill>
                <a:latin typeface="Helvetica Light"/>
                <a:cs typeface="Calibri Light" pitchFamily="34" charset="0"/>
                <a:sym typeface="Calibri Light" pitchFamily="34" charset="0"/>
              </a:rPr>
              <a:t>Eggestein</a:t>
            </a:r>
            <a:r>
              <a:rPr lang="de-DE" altLang="de-DE" sz="1100" dirty="0">
                <a:solidFill>
                  <a:schemeClr val="tx1"/>
                </a:solidFill>
                <a:latin typeface="Helvetica Light"/>
                <a:cs typeface="Calibri Light" pitchFamily="34" charset="0"/>
                <a:sym typeface="Calibri Light" pitchFamily="34" charset="0"/>
              </a:rPr>
              <a:t> (Grafik), </a:t>
            </a:r>
            <a:r>
              <a:rPr lang="de-DE" altLang="de-DE" sz="1100" dirty="0" err="1">
                <a:solidFill>
                  <a:schemeClr val="tx1"/>
                </a:solidFill>
                <a:latin typeface="Helvetica Light"/>
                <a:cs typeface="Calibri Light" pitchFamily="34" charset="0"/>
                <a:sym typeface="Calibri Light" pitchFamily="34" charset="0"/>
              </a:rPr>
              <a:t>Jöran</a:t>
            </a:r>
            <a:r>
              <a:rPr lang="de-DE" altLang="de-DE" sz="1100" dirty="0">
                <a:solidFill>
                  <a:schemeClr val="tx1"/>
                </a:solidFill>
                <a:latin typeface="Helvetica Light"/>
                <a:cs typeface="Calibri Light" pitchFamily="34" charset="0"/>
                <a:sym typeface="Calibri Light" pitchFamily="34" charset="0"/>
              </a:rPr>
              <a:t> Muuß-Merholz (inhaltliche </a:t>
            </a:r>
            <a:r>
              <a:rPr lang="de-DE" altLang="de-DE" sz="1100" dirty="0" err="1">
                <a:solidFill>
                  <a:schemeClr val="tx1"/>
                </a:solidFill>
                <a:latin typeface="Helvetica Light"/>
                <a:cs typeface="Calibri Light" pitchFamily="34" charset="0"/>
                <a:sym typeface="Calibri Light" pitchFamily="34" charset="0"/>
              </a:rPr>
              <a:t>Übersetzung</a:t>
            </a:r>
            <a:r>
              <a:rPr lang="de-DE" altLang="de-DE" sz="1100" dirty="0">
                <a:solidFill>
                  <a:schemeClr val="tx1"/>
                </a:solidFill>
                <a:latin typeface="Helvetica Light"/>
                <a:cs typeface="Calibri Light" pitchFamily="34" charset="0"/>
                <a:sym typeface="Calibri Light" pitchFamily="34" charset="0"/>
              </a:rPr>
              <a:t>, Anpassung und vorsichtige Erweiterung) und </a:t>
            </a:r>
            <a:r>
              <a:rPr lang="de-DE" altLang="de-DE" sz="1100" dirty="0" err="1">
                <a:solidFill>
                  <a:schemeClr val="tx1"/>
                </a:solidFill>
                <a:latin typeface="Helvetica Light"/>
                <a:cs typeface="Calibri Light" pitchFamily="34" charset="0"/>
                <a:sym typeface="Calibri Light" pitchFamily="34" charset="0"/>
              </a:rPr>
              <a:t>Jörg</a:t>
            </a:r>
            <a:r>
              <a:rPr lang="de-DE" altLang="de-DE" sz="1100" dirty="0">
                <a:solidFill>
                  <a:schemeClr val="tx1"/>
                </a:solidFill>
                <a:latin typeface="Helvetica Light"/>
                <a:cs typeface="Calibri Light" pitchFamily="34" charset="0"/>
                <a:sym typeface="Calibri Light" pitchFamily="34" charset="0"/>
              </a:rPr>
              <a:t> </a:t>
            </a:r>
            <a:r>
              <a:rPr lang="de-DE" altLang="de-DE" sz="1100" dirty="0" err="1">
                <a:solidFill>
                  <a:schemeClr val="tx1"/>
                </a:solidFill>
                <a:latin typeface="Helvetica Light"/>
                <a:cs typeface="Calibri Light" pitchFamily="34" charset="0"/>
                <a:sym typeface="Calibri Light" pitchFamily="34" charset="0"/>
              </a:rPr>
              <a:t>Lohrer</a:t>
            </a:r>
            <a:r>
              <a:rPr lang="de-DE" altLang="de-DE" sz="1100" dirty="0">
                <a:solidFill>
                  <a:schemeClr val="tx1"/>
                </a:solidFill>
                <a:latin typeface="Helvetica Light"/>
                <a:cs typeface="Calibri Light" pitchFamily="34" charset="0"/>
                <a:sym typeface="Calibri Light" pitchFamily="34" charset="0"/>
              </a:rPr>
              <a:t> (</a:t>
            </a:r>
            <a:r>
              <a:rPr lang="de-DE" altLang="de-DE" sz="1100" dirty="0" err="1">
                <a:solidFill>
                  <a:schemeClr val="tx1"/>
                </a:solidFill>
                <a:latin typeface="Helvetica Light"/>
                <a:cs typeface="Calibri Light" pitchFamily="34" charset="0"/>
                <a:sym typeface="Calibri Light" pitchFamily="34" charset="0"/>
              </a:rPr>
              <a:t>Wortschöpfer</a:t>
            </a:r>
            <a:r>
              <a:rPr lang="de-DE" altLang="de-DE" sz="1100" dirty="0">
                <a:solidFill>
                  <a:schemeClr val="tx1"/>
                </a:solidFill>
                <a:latin typeface="Helvetica Light"/>
                <a:cs typeface="Calibri Light" pitchFamily="34" charset="0"/>
                <a:sym typeface="Calibri Light" pitchFamily="34" charset="0"/>
              </a:rPr>
              <a:t>) unter CC BY 4.0 basierend auf „</a:t>
            </a:r>
            <a:r>
              <a:rPr lang="de-DE" altLang="de-DE" sz="1100" dirty="0" err="1">
                <a:solidFill>
                  <a:schemeClr val="tx1"/>
                </a:solidFill>
                <a:latin typeface="Helvetica Light"/>
                <a:cs typeface="Calibri Light" pitchFamily="34" charset="0"/>
                <a:sym typeface="Calibri Light" pitchFamily="34" charset="0"/>
              </a:rPr>
              <a:t>Defining</a:t>
            </a:r>
            <a:r>
              <a:rPr lang="de-DE" altLang="de-DE" sz="1100" dirty="0">
                <a:solidFill>
                  <a:schemeClr val="tx1"/>
                </a:solidFill>
                <a:latin typeface="Helvetica Light"/>
                <a:cs typeface="Calibri Light" pitchFamily="34" charset="0"/>
                <a:sym typeface="Calibri Light" pitchFamily="34" charset="0"/>
              </a:rPr>
              <a:t> </a:t>
            </a:r>
            <a:r>
              <a:rPr lang="de-DE" altLang="de-DE" sz="1100" dirty="0" err="1">
                <a:solidFill>
                  <a:schemeClr val="tx1"/>
                </a:solidFill>
                <a:latin typeface="Helvetica Light"/>
                <a:cs typeface="Calibri Light" pitchFamily="34" charset="0"/>
                <a:sym typeface="Calibri Light" pitchFamily="34" charset="0"/>
              </a:rPr>
              <a:t>the</a:t>
            </a:r>
            <a:r>
              <a:rPr lang="de-DE" altLang="de-DE" sz="1100" dirty="0">
                <a:solidFill>
                  <a:schemeClr val="tx1"/>
                </a:solidFill>
                <a:latin typeface="Helvetica Light"/>
                <a:cs typeface="Calibri Light" pitchFamily="34" charset="0"/>
                <a:sym typeface="Calibri Light" pitchFamily="34" charset="0"/>
              </a:rPr>
              <a:t> ‘Open’ in Open Content </a:t>
            </a:r>
            <a:r>
              <a:rPr lang="de-DE" altLang="de-DE" sz="1100" dirty="0" err="1">
                <a:solidFill>
                  <a:schemeClr val="tx1"/>
                </a:solidFill>
                <a:latin typeface="Helvetica Light"/>
                <a:cs typeface="Calibri Light" pitchFamily="34" charset="0"/>
                <a:sym typeface="Calibri Light" pitchFamily="34" charset="0"/>
              </a:rPr>
              <a:t>and</a:t>
            </a:r>
            <a:r>
              <a:rPr lang="de-DE" altLang="de-DE" sz="1100" dirty="0">
                <a:solidFill>
                  <a:schemeClr val="tx1"/>
                </a:solidFill>
                <a:latin typeface="Helvetica Light"/>
                <a:cs typeface="Calibri Light" pitchFamily="34" charset="0"/>
                <a:sym typeface="Calibri Light" pitchFamily="34" charset="0"/>
              </a:rPr>
              <a:t> Open Educational Resources“ von David </a:t>
            </a:r>
            <a:r>
              <a:rPr lang="de-DE" altLang="de-DE" sz="1100" dirty="0" err="1">
                <a:solidFill>
                  <a:schemeClr val="tx1"/>
                </a:solidFill>
                <a:latin typeface="Helvetica Light"/>
                <a:cs typeface="Calibri Light" pitchFamily="34" charset="0"/>
                <a:sym typeface="Calibri Light" pitchFamily="34" charset="0"/>
              </a:rPr>
              <a:t>Wiley</a:t>
            </a:r>
            <a:r>
              <a:rPr lang="de-DE" altLang="de-DE" sz="1100" dirty="0">
                <a:solidFill>
                  <a:schemeClr val="tx1"/>
                </a:solidFill>
                <a:latin typeface="Helvetica Light"/>
                <a:cs typeface="Calibri Light" pitchFamily="34" charset="0"/>
                <a:sym typeface="Calibri Light" pitchFamily="34" charset="0"/>
              </a:rPr>
              <a:t> auf CC BY 4.0</a:t>
            </a:r>
            <a:r>
              <a:rPr lang="de-DE" altLang="de-DE" sz="1100" dirty="0" smtClean="0">
                <a:solidFill>
                  <a:schemeClr val="tx1"/>
                </a:solidFill>
                <a:latin typeface="Helvetica Light"/>
                <a:cs typeface="Calibri Light" pitchFamily="34" charset="0"/>
                <a:sym typeface="Calibri Light" pitchFamily="34" charset="0"/>
              </a:rPr>
              <a:t>., </a:t>
            </a:r>
            <a:r>
              <a:rPr lang="de-DE" altLang="de-DE" sz="1100" dirty="0">
                <a:solidFill>
                  <a:schemeClr val="tx1"/>
                </a:solidFill>
                <a:latin typeface="Helvetica Light"/>
                <a:cs typeface="Calibri Light" pitchFamily="34" charset="0"/>
                <a:sym typeface="Calibri Light" pitchFamily="34" charset="0"/>
              </a:rPr>
              <a:t>verfügbar unter: </a:t>
            </a:r>
            <a:r>
              <a:rPr lang="de-DE" altLang="de-DE" sz="1100" dirty="0">
                <a:solidFill>
                  <a:schemeClr val="accent6"/>
                </a:solidFill>
                <a:latin typeface="Helvetica Light"/>
                <a:cs typeface="Calibri Light" pitchFamily="34" charset="0"/>
                <a:sym typeface="Calibri Light" pitchFamily="34" charset="0"/>
                <a:hlinkClick r:id="rId4"/>
              </a:rPr>
              <a:t>https://open-educational-resources.de/5rs-auf-deutsch</a:t>
            </a:r>
            <a:r>
              <a:rPr lang="de-DE" altLang="de-DE" sz="1100" dirty="0" smtClean="0">
                <a:solidFill>
                  <a:schemeClr val="accent6"/>
                </a:solidFill>
                <a:latin typeface="Helvetica Light"/>
                <a:cs typeface="Calibri Light" pitchFamily="34" charset="0"/>
                <a:sym typeface="Calibri Light" pitchFamily="34" charset="0"/>
                <a:hlinkClick r:id="rId4"/>
              </a:rPr>
              <a:t>/</a:t>
            </a:r>
            <a:r>
              <a:rPr lang="de-DE" altLang="de-DE" sz="1100" dirty="0" smtClean="0">
                <a:solidFill>
                  <a:schemeClr val="accent6"/>
                </a:solidFill>
                <a:latin typeface="Helvetica Light"/>
                <a:cs typeface="Calibri Light" pitchFamily="34" charset="0"/>
                <a:sym typeface="Calibri Light" pitchFamily="34" charset="0"/>
              </a:rPr>
              <a:t>; </a:t>
            </a:r>
            <a:r>
              <a:rPr lang="de-DE" altLang="de-DE" sz="1100" dirty="0" smtClean="0">
                <a:solidFill>
                  <a:schemeClr val="tx1"/>
                </a:solidFill>
                <a:latin typeface="Helvetica Light"/>
                <a:cs typeface="Calibri Light" pitchFamily="34" charset="0"/>
                <a:sym typeface="Calibri Light" pitchFamily="34" charset="0"/>
              </a:rPr>
              <a:t>Logos sind von den Creative </a:t>
            </a:r>
            <a:r>
              <a:rPr lang="de-DE" altLang="de-DE" sz="1100" dirty="0" err="1" smtClean="0">
                <a:solidFill>
                  <a:schemeClr val="tx1"/>
                </a:solidFill>
                <a:latin typeface="Helvetica Light"/>
                <a:cs typeface="Calibri Light" pitchFamily="34" charset="0"/>
                <a:sym typeface="Calibri Light" pitchFamily="34" charset="0"/>
              </a:rPr>
              <a:t>Commons</a:t>
            </a:r>
            <a:r>
              <a:rPr lang="de-DE" altLang="de-DE" sz="1100" dirty="0" smtClean="0">
                <a:solidFill>
                  <a:schemeClr val="tx1"/>
                </a:solidFill>
                <a:latin typeface="Helvetica Light"/>
                <a:cs typeface="Calibri Light" pitchFamily="34" charset="0"/>
                <a:sym typeface="Calibri Light" pitchFamily="34" charset="0"/>
              </a:rPr>
              <a:t> Lizenzen ausgenommen und dürfen nicht weiterverwendet werden!</a:t>
            </a:r>
            <a:endParaRPr lang="de-DE" altLang="de-DE" sz="1100" dirty="0">
              <a:solidFill>
                <a:schemeClr val="tx1"/>
              </a:solidFill>
              <a:latin typeface="Helvetica Light"/>
              <a:cs typeface="Calibri Light" pitchFamily="34" charset="0"/>
              <a:sym typeface="Calibri Light" pitchFamily="34" charset="0"/>
              <a:hlinkClick r:id="rId5"/>
            </a:endParaRPr>
          </a:p>
        </p:txBody>
      </p:sp>
      <p:pic>
        <p:nvPicPr>
          <p:cNvPr id="30723" name="88x31.png" descr="88x31.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513" y="3879878"/>
            <a:ext cx="1087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2" name="Rechteck 1"/>
          <p:cNvSpPr/>
          <p:nvPr/>
        </p:nvSpPr>
        <p:spPr>
          <a:xfrm>
            <a:off x="544513" y="908050"/>
            <a:ext cx="7556500" cy="646331"/>
          </a:xfrm>
          <a:prstGeom prst="rect">
            <a:avLst/>
          </a:prstGeom>
        </p:spPr>
        <p:txBody>
          <a:bodyPr>
            <a:spAutoFit/>
          </a:bodyPr>
          <a:lstStyle/>
          <a:p>
            <a:pPr algn="ctr">
              <a:defRPr/>
            </a:pPr>
            <a:r>
              <a:rPr lang="de-DE" sz="3600" dirty="0">
                <a:latin typeface="+mn-lt"/>
              </a:rPr>
              <a:t>Quellen</a:t>
            </a: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ustomShape 2"/>
          <p:cNvSpPr txBox="1">
            <a:spLocks noChangeArrowheads="1"/>
          </p:cNvSpPr>
          <p:nvPr/>
        </p:nvSpPr>
        <p:spPr bwMode="auto">
          <a:xfrm>
            <a:off x="457200" y="1989138"/>
            <a:ext cx="823595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marL="236538" eaLnBrk="0" hangingPunct="0">
              <a:spcBef>
                <a:spcPct val="20000"/>
              </a:spcBef>
              <a:buClr>
                <a:srgbClr val="ED2403"/>
              </a:buClr>
              <a:buFont typeface="Wingdings" pitchFamily="2" charset="2"/>
              <a:buChar char="§"/>
              <a:defRPr sz="2800">
                <a:solidFill>
                  <a:srgbClr val="003366"/>
                </a:solidFill>
                <a:latin typeface="Verdana" pitchFamily="34" charset="0"/>
                <a:ea typeface="Verdana" pitchFamily="34" charset="0"/>
                <a:cs typeface="Verdana" pitchFamily="34" charset="0"/>
              </a:defRPr>
            </a:lvl1pPr>
            <a:lvl2pPr marL="742950" indent="-285750" eaLnBrk="0" hangingPunct="0">
              <a:spcBef>
                <a:spcPct val="20000"/>
              </a:spcBef>
              <a:buClr>
                <a:srgbClr val="ED2403"/>
              </a:buClr>
              <a:buFont typeface="Wingdings" pitchFamily="2" charset="2"/>
              <a:buChar char="§"/>
              <a:defRPr sz="2400">
                <a:solidFill>
                  <a:srgbClr val="003366"/>
                </a:solidFill>
                <a:latin typeface="Verdana" pitchFamily="34" charset="0"/>
                <a:ea typeface="Verdana" pitchFamily="34" charset="0"/>
                <a:cs typeface="Verdana" pitchFamily="34" charset="0"/>
              </a:defRPr>
            </a:lvl2pPr>
            <a:lvl3pPr marL="1143000" indent="-228600" eaLnBrk="0" hangingPunct="0">
              <a:spcBef>
                <a:spcPct val="20000"/>
              </a:spcBef>
              <a:buClr>
                <a:srgbClr val="ED2403"/>
              </a:buClr>
              <a:buFont typeface="Wingdings" pitchFamily="2" charset="2"/>
              <a:buChar char="§"/>
              <a:defRPr sz="2000">
                <a:solidFill>
                  <a:srgbClr val="003366"/>
                </a:solidFill>
                <a:latin typeface="Verdana" pitchFamily="34" charset="0"/>
                <a:ea typeface="Verdana" pitchFamily="34" charset="0"/>
                <a:cs typeface="Verdana" pitchFamily="34" charset="0"/>
              </a:defRPr>
            </a:lvl3pPr>
            <a:lvl4pPr marL="16002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4pPr>
            <a:lvl5pPr marL="20574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5pPr>
            <a:lvl6pPr marL="25146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6pPr>
            <a:lvl7pPr marL="29718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7pPr>
            <a:lvl8pPr marL="34290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8pPr>
            <a:lvl9pPr marL="38862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9pPr>
          </a:lstStyle>
          <a:p>
            <a:pPr eaLnBrk="1" hangingPunct="1">
              <a:spcBef>
                <a:spcPct val="0"/>
              </a:spcBef>
              <a:buClr>
                <a:srgbClr val="000000"/>
              </a:buClr>
              <a:buFontTx/>
              <a:buNone/>
            </a:pPr>
            <a:r>
              <a:rPr lang="de-DE" altLang="de-DE" sz="2000" dirty="0">
                <a:solidFill>
                  <a:schemeClr val="tx1"/>
                </a:solidFill>
                <a:latin typeface="Helvetica Light"/>
                <a:ea typeface="Helvetica Light"/>
                <a:cs typeface="Helvetica Light"/>
                <a:sym typeface="Helvetica Light"/>
              </a:rPr>
              <a:t>Alle Inhalte und Gesetzeslagen wurden nach bestem Wissen und sorgfältig zusammengestellt und recherchiert. Sie stellen weder eine Rechtsberatung noch eine Haftungsübernahme dar! Ausdrücklich daher nochmal der Hinweis, daß diese Informationen nicht von </a:t>
            </a:r>
            <a:r>
              <a:rPr lang="de-DE" altLang="de-DE" sz="2000" dirty="0" smtClean="0">
                <a:solidFill>
                  <a:schemeClr val="tx1"/>
                </a:solidFill>
                <a:latin typeface="Helvetica Light"/>
                <a:ea typeface="Helvetica Light"/>
                <a:cs typeface="Helvetica Light"/>
                <a:sym typeface="Helvetica Light"/>
              </a:rPr>
              <a:t>uns </a:t>
            </a:r>
            <a:r>
              <a:rPr lang="de-DE" altLang="de-DE" sz="2000" dirty="0">
                <a:solidFill>
                  <a:schemeClr val="tx1"/>
                </a:solidFill>
                <a:latin typeface="Helvetica Light"/>
                <a:ea typeface="Helvetica Light"/>
                <a:cs typeface="Helvetica Light"/>
                <a:sym typeface="Helvetica Light"/>
              </a:rPr>
              <a:t>erstellt sind, sondern lediglich für einen fachlichen Austausch zu Fragen der Anwendung von Medienrecht zusammengestellt wurden. </a:t>
            </a:r>
            <a:r>
              <a:rPr lang="de-DE" altLang="de-DE" sz="2000" dirty="0" smtClean="0">
                <a:solidFill>
                  <a:schemeClr val="tx1"/>
                </a:solidFill>
                <a:latin typeface="Helvetica Light"/>
                <a:ea typeface="Helvetica Light"/>
                <a:cs typeface="Helvetica Light"/>
                <a:sym typeface="Helvetica Light"/>
              </a:rPr>
              <a:t>Wir erheben </a:t>
            </a:r>
            <a:r>
              <a:rPr lang="de-DE" altLang="de-DE" sz="2000" dirty="0">
                <a:solidFill>
                  <a:schemeClr val="tx1"/>
                </a:solidFill>
                <a:latin typeface="Helvetica Light"/>
                <a:ea typeface="Helvetica Light"/>
                <a:cs typeface="Helvetica Light"/>
                <a:sym typeface="Helvetica Light"/>
              </a:rPr>
              <a:t>weder den Anspruch auf Vollständigkeit, noch auf Richtigkeit, noch </a:t>
            </a:r>
            <a:r>
              <a:rPr lang="de-DE" altLang="de-DE" sz="2000" dirty="0" smtClean="0">
                <a:solidFill>
                  <a:schemeClr val="tx1"/>
                </a:solidFill>
                <a:latin typeface="Helvetica Light"/>
                <a:ea typeface="Helvetica Light"/>
                <a:cs typeface="Helvetica Light"/>
                <a:sym typeface="Helvetica Light"/>
              </a:rPr>
              <a:t>übernehmen wir </a:t>
            </a:r>
            <a:r>
              <a:rPr lang="de-DE" altLang="de-DE" sz="2000" dirty="0">
                <a:solidFill>
                  <a:schemeClr val="tx1"/>
                </a:solidFill>
                <a:latin typeface="Helvetica Light"/>
                <a:ea typeface="Helvetica Light"/>
                <a:cs typeface="Helvetica Light"/>
                <a:sym typeface="Helvetica Light"/>
              </a:rPr>
              <a:t>irgendeine Form der Haftung. </a:t>
            </a:r>
            <a:r>
              <a:rPr lang="de-DE" altLang="de-DE" sz="2000" dirty="0" smtClean="0">
                <a:solidFill>
                  <a:schemeClr val="tx1"/>
                </a:solidFill>
                <a:latin typeface="Helvetica Light"/>
                <a:ea typeface="Helvetica Light"/>
                <a:cs typeface="Helvetica Light"/>
                <a:sym typeface="Helvetica Light"/>
              </a:rPr>
              <a:t>Wir  erklären, </a:t>
            </a:r>
            <a:r>
              <a:rPr lang="de-DE" altLang="de-DE" sz="2000" dirty="0">
                <a:solidFill>
                  <a:schemeClr val="tx1"/>
                </a:solidFill>
                <a:latin typeface="Helvetica Light"/>
                <a:ea typeface="Helvetica Light"/>
                <a:cs typeface="Helvetica Light"/>
                <a:sym typeface="Helvetica Light"/>
              </a:rPr>
              <a:t>daß </a:t>
            </a:r>
            <a:r>
              <a:rPr lang="de-DE" altLang="de-DE" sz="2000" dirty="0" smtClean="0">
                <a:solidFill>
                  <a:schemeClr val="tx1"/>
                </a:solidFill>
                <a:latin typeface="Helvetica Light"/>
                <a:ea typeface="Helvetica Light"/>
                <a:cs typeface="Helvetica Light"/>
                <a:sym typeface="Helvetica Light"/>
              </a:rPr>
              <a:t>wir keine Juristen sind </a:t>
            </a:r>
            <a:r>
              <a:rPr lang="de-DE" altLang="de-DE" sz="2000" dirty="0">
                <a:solidFill>
                  <a:schemeClr val="tx1"/>
                </a:solidFill>
                <a:latin typeface="Helvetica Light"/>
                <a:ea typeface="Helvetica Light"/>
                <a:cs typeface="Helvetica Light"/>
                <a:sym typeface="Helvetica Light"/>
              </a:rPr>
              <a:t>und dies nie behauptet </a:t>
            </a:r>
            <a:r>
              <a:rPr lang="de-DE" altLang="de-DE" sz="2000" dirty="0" smtClean="0">
                <a:solidFill>
                  <a:schemeClr val="tx1"/>
                </a:solidFill>
                <a:latin typeface="Helvetica Light"/>
                <a:ea typeface="Helvetica Light"/>
                <a:cs typeface="Helvetica Light"/>
                <a:sym typeface="Helvetica Light"/>
              </a:rPr>
              <a:t>haben. </a:t>
            </a:r>
            <a:r>
              <a:rPr lang="de-DE" altLang="de-DE" sz="2000" dirty="0">
                <a:solidFill>
                  <a:schemeClr val="tx1"/>
                </a:solidFill>
                <a:latin typeface="Helvetica Light"/>
                <a:ea typeface="Helvetica Light"/>
                <a:cs typeface="Helvetica Light"/>
                <a:sym typeface="Helvetica Light"/>
              </a:rPr>
              <a:t>Für die verlinkten Seiten und deren Inhalte sind ausschließlich deren Betreiber verantwortlich und haftbar. Ludwigsfelde, </a:t>
            </a:r>
            <a:r>
              <a:rPr lang="de-DE" altLang="de-DE" sz="2000" dirty="0" smtClean="0">
                <a:solidFill>
                  <a:schemeClr val="tx1"/>
                </a:solidFill>
                <a:latin typeface="Helvetica Light"/>
                <a:ea typeface="Helvetica Light"/>
                <a:cs typeface="Helvetica Light"/>
                <a:sym typeface="Helvetica Light"/>
              </a:rPr>
              <a:t>01.03.2018 Die Autoren</a:t>
            </a:r>
            <a:endParaRPr lang="de-DE" altLang="de-DE" sz="2000" dirty="0">
              <a:solidFill>
                <a:schemeClr val="tx1"/>
              </a:solidFill>
              <a:latin typeface="Helvetica Light"/>
              <a:ea typeface="Helvetica Light"/>
              <a:cs typeface="Helvetica Light"/>
              <a:sym typeface="Helvetica Light"/>
            </a:endParaRPr>
          </a:p>
        </p:txBody>
      </p:sp>
      <p:sp>
        <p:nvSpPr>
          <p:cNvPr id="2" name="Rechteck 1"/>
          <p:cNvSpPr/>
          <p:nvPr/>
        </p:nvSpPr>
        <p:spPr>
          <a:xfrm>
            <a:off x="2738006" y="863600"/>
            <a:ext cx="2518639" cy="707886"/>
          </a:xfrm>
          <a:prstGeom prst="rect">
            <a:avLst/>
          </a:prstGeom>
        </p:spPr>
        <p:txBody>
          <a:bodyPr wrap="none">
            <a:spAutoFit/>
          </a:bodyPr>
          <a:lstStyle/>
          <a:p>
            <a:pPr algn="ctr">
              <a:defRPr/>
            </a:pPr>
            <a:r>
              <a:rPr lang="de-DE" sz="4000" dirty="0">
                <a:latin typeface="Helvetica Light"/>
              </a:rPr>
              <a:t>Erklärung</a:t>
            </a:r>
            <a:r>
              <a:rPr lang="de-DE" sz="4000" dirty="0">
                <a:latin typeface="+mn-lt"/>
              </a:rPr>
              <a:t>:</a:t>
            </a: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4"/>
          <p:cNvSpPr>
            <a:spLocks noGrp="1" noChangeArrowheads="1"/>
          </p:cNvSpPr>
          <p:nvPr>
            <p:ph type="title" idx="4294967295"/>
          </p:nvPr>
        </p:nvSpPr>
        <p:spPr>
          <a:xfrm>
            <a:off x="357188" y="1993900"/>
            <a:ext cx="8382000" cy="3124200"/>
          </a:xfrm>
        </p:spPr>
        <p:txBody>
          <a:bodyPr>
            <a:spAutoFit/>
          </a:bodyPr>
          <a:lstStyle/>
          <a:p>
            <a:pPr algn="ctr" eaLnBrk="1" hangingPunct="1"/>
            <a:r>
              <a:rPr lang="de-DE" altLang="en-US" dirty="0" smtClean="0">
                <a:latin typeface="Arial" pitchFamily="34" charset="0"/>
                <a:cs typeface="Arial" pitchFamily="34" charset="0"/>
              </a:rPr>
              <a:t>Vielen Dank </a:t>
            </a:r>
            <a:br>
              <a:rPr lang="de-DE" altLang="en-US" dirty="0" smtClean="0">
                <a:latin typeface="Arial" pitchFamily="34" charset="0"/>
                <a:cs typeface="Arial" pitchFamily="34" charset="0"/>
              </a:rPr>
            </a:br>
            <a:r>
              <a:rPr lang="de-DE" altLang="en-US" dirty="0" smtClean="0">
                <a:latin typeface="Arial" pitchFamily="34" charset="0"/>
                <a:cs typeface="Arial" pitchFamily="34" charset="0"/>
              </a:rPr>
              <a:t>für Ihre Aufmerksamkeit! </a:t>
            </a:r>
            <a:br>
              <a:rPr lang="de-DE" altLang="en-US" dirty="0" smtClean="0">
                <a:latin typeface="Arial" pitchFamily="34" charset="0"/>
                <a:cs typeface="Arial" pitchFamily="34" charset="0"/>
              </a:rPr>
            </a:br>
            <a:r>
              <a:rPr lang="en-US" altLang="en-US" sz="2000" dirty="0" smtClean="0">
                <a:latin typeface="Arial" pitchFamily="34" charset="0"/>
                <a:cs typeface="Arial" pitchFamily="34" charset="0"/>
              </a:rPr>
              <a:t/>
            </a:r>
            <a:br>
              <a:rPr lang="en-US" altLang="en-US" sz="2000" dirty="0" smtClean="0">
                <a:latin typeface="Arial" pitchFamily="34" charset="0"/>
                <a:cs typeface="Arial" pitchFamily="34" charset="0"/>
              </a:rPr>
            </a:br>
            <a:r>
              <a:rPr lang="en-US" altLang="en-US" sz="1300" dirty="0" smtClean="0">
                <a:latin typeface="Arial" pitchFamily="34" charset="0"/>
                <a:cs typeface="Arial" pitchFamily="34" charset="0"/>
              </a:rPr>
              <a:t/>
            </a:r>
            <a:br>
              <a:rPr lang="en-US" altLang="en-US" sz="1300" dirty="0" smtClean="0">
                <a:latin typeface="Arial" pitchFamily="34" charset="0"/>
                <a:cs typeface="Arial" pitchFamily="34" charset="0"/>
              </a:rPr>
            </a:br>
            <a:r>
              <a:rPr lang="en-US" altLang="en-US" sz="2000" b="0" dirty="0" err="1" smtClean="0">
                <a:latin typeface="Arial" pitchFamily="34" charset="0"/>
                <a:cs typeface="Arial" pitchFamily="34" charset="0"/>
              </a:rPr>
              <a:t>Kontakt</a:t>
            </a:r>
            <a:r>
              <a:rPr lang="en-US" altLang="en-US" sz="2000" b="0" dirty="0" smtClean="0">
                <a:latin typeface="Arial" pitchFamily="34" charset="0"/>
                <a:cs typeface="Arial" pitchFamily="34" charset="0"/>
              </a:rPr>
              <a:t>:</a:t>
            </a:r>
            <a:br>
              <a:rPr lang="en-US" altLang="en-US" sz="2000" b="0" dirty="0" smtClean="0">
                <a:latin typeface="Arial" pitchFamily="34" charset="0"/>
                <a:cs typeface="Arial" pitchFamily="34" charset="0"/>
              </a:rPr>
            </a:br>
            <a:r>
              <a:rPr lang="en-US" altLang="en-US" sz="2000" b="0" dirty="0" smtClean="0">
                <a:latin typeface="Arial" pitchFamily="34" charset="0"/>
                <a:cs typeface="Arial" pitchFamily="34" charset="0"/>
              </a:rPr>
              <a:t>Henry Freye</a:t>
            </a:r>
            <a:br>
              <a:rPr lang="en-US" altLang="en-US" sz="2000" b="0" dirty="0" smtClean="0">
                <a:latin typeface="Arial" pitchFamily="34" charset="0"/>
                <a:cs typeface="Arial" pitchFamily="34" charset="0"/>
              </a:rPr>
            </a:br>
            <a:r>
              <a:rPr lang="en-US" altLang="en-US" sz="2000" b="0" dirty="0" smtClean="0">
                <a:latin typeface="Arial" pitchFamily="34" charset="0"/>
                <a:cs typeface="Arial" pitchFamily="34" charset="0"/>
              </a:rPr>
              <a:t/>
            </a:r>
            <a:br>
              <a:rPr lang="en-US" altLang="en-US" sz="2000" b="0" dirty="0" smtClean="0">
                <a:latin typeface="Arial" pitchFamily="34" charset="0"/>
                <a:cs typeface="Arial" pitchFamily="34" charset="0"/>
              </a:rPr>
            </a:br>
            <a:r>
              <a:rPr lang="en-US" altLang="en-US" sz="2000" b="0" dirty="0" smtClean="0">
                <a:latin typeface="Arial" pitchFamily="34" charset="0"/>
                <a:cs typeface="Arial" pitchFamily="34" charset="0"/>
              </a:rPr>
              <a:t>Tel: 03378 209 330</a:t>
            </a:r>
            <a:br>
              <a:rPr lang="en-US" altLang="en-US" sz="2000" b="0" dirty="0" smtClean="0">
                <a:latin typeface="Arial" pitchFamily="34" charset="0"/>
                <a:cs typeface="Arial" pitchFamily="34" charset="0"/>
              </a:rPr>
            </a:br>
            <a:r>
              <a:rPr lang="en-US" altLang="en-US" sz="2000" b="0" dirty="0" smtClean="0">
                <a:latin typeface="Arial" pitchFamily="34" charset="0"/>
                <a:cs typeface="Arial" pitchFamily="34" charset="0"/>
              </a:rPr>
              <a:t>E-Mail: henry.freye@lisum.berlin-brandenburg.de</a:t>
            </a:r>
            <a:endParaRPr lang="de-DE" altLang="de-DE" sz="2000" b="0" dirty="0" smtClean="0">
              <a:latin typeface="Arial" pitchFamily="34" charset="0"/>
              <a:cs typeface="Arial" pitchFamily="34" charset="0"/>
            </a:endParaRPr>
          </a:p>
        </p:txBody>
      </p:sp>
      <p:sp>
        <p:nvSpPr>
          <p:cNvPr id="32771" name="Textfeld 4"/>
          <p:cNvSpPr txBox="1">
            <a:spLocks noChangeArrowheads="1"/>
          </p:cNvSpPr>
          <p:nvPr/>
        </p:nvSpPr>
        <p:spPr bwMode="auto">
          <a:xfrm>
            <a:off x="2195513" y="5775325"/>
            <a:ext cx="4752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D2403"/>
              </a:buClr>
              <a:buFont typeface="Wingdings" pitchFamily="2" charset="2"/>
              <a:buChar char="§"/>
              <a:defRPr sz="2800">
                <a:solidFill>
                  <a:srgbClr val="003366"/>
                </a:solidFill>
                <a:latin typeface="Verdana" pitchFamily="34" charset="0"/>
                <a:ea typeface="Verdana" pitchFamily="34" charset="0"/>
                <a:cs typeface="Verdana" pitchFamily="34" charset="0"/>
              </a:defRPr>
            </a:lvl1pPr>
            <a:lvl2pPr marL="742950" indent="-285750" eaLnBrk="0" hangingPunct="0">
              <a:spcBef>
                <a:spcPct val="20000"/>
              </a:spcBef>
              <a:buClr>
                <a:srgbClr val="ED2403"/>
              </a:buClr>
              <a:buFont typeface="Wingdings" pitchFamily="2" charset="2"/>
              <a:buChar char="§"/>
              <a:defRPr sz="2400">
                <a:solidFill>
                  <a:srgbClr val="003366"/>
                </a:solidFill>
                <a:latin typeface="Verdana" pitchFamily="34" charset="0"/>
                <a:ea typeface="Verdana" pitchFamily="34" charset="0"/>
                <a:cs typeface="Verdana" pitchFamily="34" charset="0"/>
              </a:defRPr>
            </a:lvl2pPr>
            <a:lvl3pPr marL="1143000" indent="-228600" eaLnBrk="0" hangingPunct="0">
              <a:spcBef>
                <a:spcPct val="20000"/>
              </a:spcBef>
              <a:buClr>
                <a:srgbClr val="ED2403"/>
              </a:buClr>
              <a:buFont typeface="Wingdings" pitchFamily="2" charset="2"/>
              <a:buChar char="§"/>
              <a:defRPr sz="2000">
                <a:solidFill>
                  <a:srgbClr val="003366"/>
                </a:solidFill>
                <a:latin typeface="Verdana" pitchFamily="34" charset="0"/>
                <a:ea typeface="Verdana" pitchFamily="34" charset="0"/>
                <a:cs typeface="Verdana" pitchFamily="34" charset="0"/>
              </a:defRPr>
            </a:lvl3pPr>
            <a:lvl4pPr marL="16002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4pPr>
            <a:lvl5pPr marL="20574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5pPr>
            <a:lvl6pPr marL="25146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6pPr>
            <a:lvl7pPr marL="29718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7pPr>
            <a:lvl8pPr marL="34290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8pPr>
            <a:lvl9pPr marL="38862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9pPr>
          </a:lstStyle>
          <a:p>
            <a:pPr algn="ctr" eaLnBrk="1" hangingPunct="1">
              <a:spcBef>
                <a:spcPct val="0"/>
              </a:spcBef>
              <a:buClrTx/>
              <a:buFontTx/>
              <a:buNone/>
            </a:pPr>
            <a:r>
              <a:rPr lang="en-US" altLang="en-US" sz="2400">
                <a:solidFill>
                  <a:srgbClr val="FF0000"/>
                </a:solidFill>
                <a:latin typeface="Arial" pitchFamily="34" charset="0"/>
                <a:cs typeface="Arial" pitchFamily="34" charset="0"/>
              </a:rPr>
              <a:t>www.lisum.berlin-brandenburg.de</a:t>
            </a:r>
            <a:endParaRPr lang="de-DE" altLang="de-DE" sz="2400">
              <a:solidFill>
                <a:srgbClr val="FF0000"/>
              </a:solidFill>
              <a:latin typeface="Arial Narrow"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CustomShape 2"/>
          <p:cNvSpPr txBox="1"/>
          <p:nvPr/>
        </p:nvSpPr>
        <p:spPr>
          <a:xfrm>
            <a:off x="446088" y="2133600"/>
            <a:ext cx="8235950" cy="4062651"/>
          </a:xfrm>
          <a:prstGeom prst="rect">
            <a:avLst/>
          </a:prstGeom>
          <a:ln w="12700">
            <a:miter lim="400000"/>
          </a:ln>
          <a:extLst>
            <a:ext uri="{C572A759-6A51-4108-AA02-DFA0A04FC94B}"/>
          </a:extLst>
        </p:spPr>
        <p:txBody>
          <a:bodyPr lIns="0" tIns="0" rIns="0" bIns="0">
            <a:spAutoFit/>
          </a:bodyPr>
          <a:lstStyle/>
          <a:p>
            <a:pPr>
              <a:buClr>
                <a:srgbClr val="000000"/>
              </a:buClr>
              <a:buSzPct val="100000"/>
              <a:defRPr>
                <a:latin typeface="Helvetica Light"/>
                <a:ea typeface="Helvetica Light"/>
                <a:cs typeface="Helvetica Light"/>
                <a:sym typeface="Helvetica Light"/>
              </a:defRPr>
            </a:pPr>
            <a:r>
              <a:rPr dirty="0" err="1">
                <a:latin typeface="Helvetica Light"/>
                <a:ea typeface="Helvetica Light"/>
                <a:cs typeface="Helvetica Light"/>
                <a:sym typeface="Helvetica Light"/>
              </a:rPr>
              <a:t>Artikel</a:t>
            </a:r>
            <a:r>
              <a:rPr dirty="0">
                <a:latin typeface="Helvetica Light"/>
                <a:ea typeface="Helvetica Light"/>
                <a:cs typeface="Helvetica Light"/>
                <a:sym typeface="Helvetica Light"/>
              </a:rPr>
              <a:t> 2 GG: </a:t>
            </a:r>
            <a:r>
              <a:rPr dirty="0" err="1" smtClean="0">
                <a:latin typeface="Helvetica Light"/>
                <a:ea typeface="Helvetica Light"/>
                <a:cs typeface="Helvetica Light"/>
                <a:sym typeface="Helvetica Light"/>
              </a:rPr>
              <a:t>Unverletzlichkeit</a:t>
            </a:r>
            <a:r>
              <a:rPr lang="de-DE" dirty="0" smtClean="0">
                <a:latin typeface="Helvetica Light"/>
                <a:ea typeface="Helvetica Light"/>
                <a:cs typeface="Helvetica Light"/>
                <a:sym typeface="Helvetica Light"/>
              </a:rPr>
              <a:t/>
            </a:r>
            <a:br>
              <a:rPr lang="de-DE" dirty="0" smtClean="0">
                <a:latin typeface="Helvetica Light"/>
                <a:ea typeface="Helvetica Light"/>
                <a:cs typeface="Helvetica Light"/>
                <a:sym typeface="Helvetica Light"/>
              </a:rPr>
            </a:br>
            <a:r>
              <a:rPr lang="de-DE" dirty="0">
                <a:latin typeface="Helvetica Light"/>
                <a:ea typeface="Helvetica Light"/>
                <a:cs typeface="Helvetica Light"/>
                <a:sym typeface="Helvetica Light"/>
              </a:rPr>
              <a:t/>
            </a:r>
            <a:br>
              <a:rPr lang="de-DE" dirty="0">
                <a:latin typeface="Helvetica Light"/>
                <a:ea typeface="Helvetica Light"/>
                <a:cs typeface="Helvetica Light"/>
                <a:sym typeface="Helvetica Light"/>
              </a:rPr>
            </a:br>
            <a:r>
              <a:rPr dirty="0" smtClean="0">
                <a:latin typeface="Helvetica Light"/>
                <a:ea typeface="Helvetica Light"/>
                <a:cs typeface="Helvetica Light"/>
                <a:sym typeface="Helvetica Light"/>
              </a:rPr>
              <a:t>(1</a:t>
            </a:r>
            <a:r>
              <a:rPr dirty="0">
                <a:latin typeface="Helvetica Light"/>
                <a:ea typeface="Helvetica Light"/>
                <a:cs typeface="Helvetica Light"/>
                <a:sym typeface="Helvetica Light"/>
              </a:rPr>
              <a:t>) </a:t>
            </a:r>
            <a:r>
              <a:rPr dirty="0" err="1">
                <a:latin typeface="Helvetica Light"/>
                <a:ea typeface="Helvetica Light"/>
                <a:cs typeface="Helvetica Light"/>
                <a:sym typeface="Helvetica Light"/>
              </a:rPr>
              <a:t>Jeder</a:t>
            </a:r>
            <a:r>
              <a:rPr dirty="0">
                <a:latin typeface="Helvetica Light"/>
                <a:ea typeface="Helvetica Light"/>
                <a:cs typeface="Helvetica Light"/>
                <a:sym typeface="Helvetica Light"/>
              </a:rPr>
              <a:t> hat das </a:t>
            </a:r>
            <a:r>
              <a:rPr dirty="0" err="1">
                <a:latin typeface="Helvetica Light"/>
                <a:ea typeface="Helvetica Light"/>
                <a:cs typeface="Helvetica Light"/>
                <a:sym typeface="Helvetica Light"/>
              </a:rPr>
              <a:t>Recht</a:t>
            </a:r>
            <a:r>
              <a:rPr dirty="0">
                <a:latin typeface="Helvetica Light"/>
                <a:ea typeface="Helvetica Light"/>
                <a:cs typeface="Helvetica Light"/>
                <a:sym typeface="Helvetica Light"/>
              </a:rPr>
              <a:t> auf die </a:t>
            </a:r>
            <a:r>
              <a:rPr dirty="0" err="1">
                <a:latin typeface="Helvetica Light"/>
                <a:ea typeface="Helvetica Light"/>
                <a:cs typeface="Helvetica Light"/>
                <a:sym typeface="Helvetica Light"/>
              </a:rPr>
              <a:t>freie</a:t>
            </a:r>
            <a:r>
              <a:rPr dirty="0">
                <a:latin typeface="Helvetica Light"/>
                <a:ea typeface="Helvetica Light"/>
                <a:cs typeface="Helvetica Light"/>
                <a:sym typeface="Helvetica Light"/>
              </a:rPr>
              <a:t> </a:t>
            </a:r>
            <a:r>
              <a:rPr dirty="0" err="1">
                <a:latin typeface="Helvetica Light"/>
                <a:ea typeface="Helvetica Light"/>
                <a:cs typeface="Helvetica Light"/>
                <a:sym typeface="Helvetica Light"/>
              </a:rPr>
              <a:t>Entfaltung</a:t>
            </a:r>
            <a:r>
              <a:rPr dirty="0">
                <a:latin typeface="Helvetica Light"/>
                <a:ea typeface="Helvetica Light"/>
                <a:cs typeface="Helvetica Light"/>
                <a:sym typeface="Helvetica Light"/>
              </a:rPr>
              <a:t> seiner </a:t>
            </a:r>
            <a:r>
              <a:rPr dirty="0" err="1">
                <a:latin typeface="Helvetica Light"/>
                <a:ea typeface="Helvetica Light"/>
                <a:cs typeface="Helvetica Light"/>
                <a:sym typeface="Helvetica Light"/>
              </a:rPr>
              <a:t>Persönlichkeit</a:t>
            </a:r>
            <a:r>
              <a:rPr dirty="0">
                <a:latin typeface="Helvetica Light"/>
                <a:ea typeface="Helvetica Light"/>
                <a:cs typeface="Helvetica Light"/>
                <a:sym typeface="Helvetica Light"/>
              </a:rPr>
              <a:t>, </a:t>
            </a:r>
            <a:r>
              <a:rPr dirty="0" err="1">
                <a:latin typeface="Helvetica Light"/>
                <a:ea typeface="Helvetica Light"/>
                <a:cs typeface="Helvetica Light"/>
                <a:sym typeface="Helvetica Light"/>
              </a:rPr>
              <a:t>soweit</a:t>
            </a:r>
            <a:r>
              <a:rPr dirty="0">
                <a:latin typeface="Helvetica Light"/>
                <a:ea typeface="Helvetica Light"/>
                <a:cs typeface="Helvetica Light"/>
                <a:sym typeface="Helvetica Light"/>
              </a:rPr>
              <a:t> </a:t>
            </a:r>
            <a:r>
              <a:rPr dirty="0" err="1">
                <a:latin typeface="Helvetica Light"/>
                <a:ea typeface="Helvetica Light"/>
                <a:cs typeface="Helvetica Light"/>
                <a:sym typeface="Helvetica Light"/>
              </a:rPr>
              <a:t>er</a:t>
            </a:r>
            <a:r>
              <a:rPr dirty="0">
                <a:latin typeface="Helvetica Light"/>
                <a:ea typeface="Helvetica Light"/>
                <a:cs typeface="Helvetica Light"/>
                <a:sym typeface="Helvetica Light"/>
              </a:rPr>
              <a:t> </a:t>
            </a:r>
            <a:r>
              <a:rPr dirty="0" err="1">
                <a:latin typeface="Helvetica Light"/>
                <a:ea typeface="Helvetica Light"/>
                <a:cs typeface="Helvetica Light"/>
                <a:sym typeface="Helvetica Light"/>
              </a:rPr>
              <a:t>nicht</a:t>
            </a:r>
            <a:r>
              <a:rPr dirty="0">
                <a:latin typeface="Helvetica Light"/>
                <a:ea typeface="Helvetica Light"/>
                <a:cs typeface="Helvetica Light"/>
                <a:sym typeface="Helvetica Light"/>
              </a:rPr>
              <a:t> die </a:t>
            </a:r>
            <a:r>
              <a:rPr dirty="0" err="1">
                <a:latin typeface="Helvetica Light"/>
                <a:ea typeface="Helvetica Light"/>
                <a:cs typeface="Helvetica Light"/>
                <a:sym typeface="Helvetica Light"/>
              </a:rPr>
              <a:t>Rechte</a:t>
            </a:r>
            <a:r>
              <a:rPr dirty="0">
                <a:latin typeface="Helvetica Light"/>
                <a:ea typeface="Helvetica Light"/>
                <a:cs typeface="Helvetica Light"/>
                <a:sym typeface="Helvetica Light"/>
              </a:rPr>
              <a:t> </a:t>
            </a:r>
            <a:r>
              <a:rPr dirty="0" err="1">
                <a:latin typeface="Helvetica Light"/>
                <a:ea typeface="Helvetica Light"/>
                <a:cs typeface="Helvetica Light"/>
                <a:sym typeface="Helvetica Light"/>
              </a:rPr>
              <a:t>anderer</a:t>
            </a:r>
            <a:r>
              <a:rPr dirty="0">
                <a:latin typeface="Helvetica Light"/>
                <a:ea typeface="Helvetica Light"/>
                <a:cs typeface="Helvetica Light"/>
                <a:sym typeface="Helvetica Light"/>
              </a:rPr>
              <a:t> </a:t>
            </a:r>
            <a:r>
              <a:rPr dirty="0" err="1">
                <a:latin typeface="Helvetica Light"/>
                <a:ea typeface="Helvetica Light"/>
                <a:cs typeface="Helvetica Light"/>
                <a:sym typeface="Helvetica Light"/>
              </a:rPr>
              <a:t>verletzt</a:t>
            </a:r>
            <a:r>
              <a:rPr dirty="0">
                <a:latin typeface="Helvetica Light"/>
                <a:ea typeface="Helvetica Light"/>
                <a:cs typeface="Helvetica Light"/>
                <a:sym typeface="Helvetica Light"/>
              </a:rPr>
              <a:t> und </a:t>
            </a:r>
            <a:r>
              <a:rPr dirty="0" err="1">
                <a:latin typeface="Helvetica Light"/>
                <a:ea typeface="Helvetica Light"/>
                <a:cs typeface="Helvetica Light"/>
                <a:sym typeface="Helvetica Light"/>
              </a:rPr>
              <a:t>nicht</a:t>
            </a:r>
            <a:r>
              <a:rPr dirty="0">
                <a:latin typeface="Helvetica Light"/>
                <a:ea typeface="Helvetica Light"/>
                <a:cs typeface="Helvetica Light"/>
                <a:sym typeface="Helvetica Light"/>
              </a:rPr>
              <a:t> </a:t>
            </a:r>
            <a:r>
              <a:rPr dirty="0" err="1">
                <a:latin typeface="Helvetica Light"/>
                <a:ea typeface="Helvetica Light"/>
                <a:cs typeface="Helvetica Light"/>
                <a:sym typeface="Helvetica Light"/>
              </a:rPr>
              <a:t>gegen</a:t>
            </a:r>
            <a:r>
              <a:rPr dirty="0">
                <a:latin typeface="Helvetica Light"/>
                <a:ea typeface="Helvetica Light"/>
                <a:cs typeface="Helvetica Light"/>
                <a:sym typeface="Helvetica Light"/>
              </a:rPr>
              <a:t> die </a:t>
            </a:r>
            <a:r>
              <a:rPr dirty="0" err="1">
                <a:latin typeface="Helvetica Light"/>
                <a:ea typeface="Helvetica Light"/>
                <a:cs typeface="Helvetica Light"/>
                <a:sym typeface="Helvetica Light"/>
              </a:rPr>
              <a:t>verfassungsmäßige</a:t>
            </a:r>
            <a:r>
              <a:rPr dirty="0">
                <a:latin typeface="Helvetica Light"/>
                <a:ea typeface="Helvetica Light"/>
                <a:cs typeface="Helvetica Light"/>
                <a:sym typeface="Helvetica Light"/>
              </a:rPr>
              <a:t> </a:t>
            </a:r>
            <a:r>
              <a:rPr dirty="0" err="1">
                <a:latin typeface="Helvetica Light"/>
                <a:ea typeface="Helvetica Light"/>
                <a:cs typeface="Helvetica Light"/>
                <a:sym typeface="Helvetica Light"/>
              </a:rPr>
              <a:t>Ordnung</a:t>
            </a:r>
            <a:r>
              <a:rPr dirty="0">
                <a:latin typeface="Helvetica Light"/>
                <a:ea typeface="Helvetica Light"/>
                <a:cs typeface="Helvetica Light"/>
                <a:sym typeface="Helvetica Light"/>
              </a:rPr>
              <a:t> </a:t>
            </a:r>
            <a:r>
              <a:rPr dirty="0" err="1">
                <a:latin typeface="Helvetica Light"/>
                <a:ea typeface="Helvetica Light"/>
                <a:cs typeface="Helvetica Light"/>
                <a:sym typeface="Helvetica Light"/>
              </a:rPr>
              <a:t>oder</a:t>
            </a:r>
            <a:r>
              <a:rPr dirty="0">
                <a:latin typeface="Helvetica Light"/>
                <a:ea typeface="Helvetica Light"/>
                <a:cs typeface="Helvetica Light"/>
                <a:sym typeface="Helvetica Light"/>
              </a:rPr>
              <a:t> das </a:t>
            </a:r>
            <a:r>
              <a:rPr dirty="0" err="1">
                <a:latin typeface="Helvetica Light"/>
                <a:ea typeface="Helvetica Light"/>
                <a:cs typeface="Helvetica Light"/>
                <a:sym typeface="Helvetica Light"/>
              </a:rPr>
              <a:t>Sittengesetz</a:t>
            </a:r>
            <a:r>
              <a:rPr dirty="0">
                <a:latin typeface="Helvetica Light"/>
                <a:ea typeface="Helvetica Light"/>
                <a:cs typeface="Helvetica Light"/>
                <a:sym typeface="Helvetica Light"/>
              </a:rPr>
              <a:t> </a:t>
            </a:r>
            <a:r>
              <a:rPr dirty="0" err="1">
                <a:latin typeface="Helvetica Light"/>
                <a:ea typeface="Helvetica Light"/>
                <a:cs typeface="Helvetica Light"/>
                <a:sym typeface="Helvetica Light"/>
              </a:rPr>
              <a:t>verstößt</a:t>
            </a:r>
            <a:r>
              <a:rPr dirty="0" smtClean="0">
                <a:latin typeface="Helvetica Light"/>
                <a:ea typeface="Helvetica Light"/>
                <a:cs typeface="Helvetica Light"/>
                <a:sym typeface="Helvetica Light"/>
              </a:rPr>
              <a:t>.</a:t>
            </a:r>
            <a:r>
              <a:rPr lang="de-DE" dirty="0" smtClean="0">
                <a:latin typeface="Helvetica Light"/>
                <a:ea typeface="Helvetica Light"/>
                <a:cs typeface="Helvetica Light"/>
                <a:sym typeface="Helvetica Light"/>
              </a:rPr>
              <a:t/>
            </a:r>
            <a:br>
              <a:rPr lang="de-DE" dirty="0" smtClean="0">
                <a:latin typeface="Helvetica Light"/>
                <a:ea typeface="Helvetica Light"/>
                <a:cs typeface="Helvetica Light"/>
                <a:sym typeface="Helvetica Light"/>
              </a:rPr>
            </a:br>
            <a:r>
              <a:rPr lang="de-DE" dirty="0" smtClean="0">
                <a:latin typeface="Helvetica Light"/>
                <a:ea typeface="Helvetica Light"/>
                <a:cs typeface="Helvetica Light"/>
                <a:sym typeface="Helvetica Light"/>
              </a:rPr>
              <a:t/>
            </a:r>
            <a:br>
              <a:rPr lang="de-DE" dirty="0" smtClean="0">
                <a:latin typeface="Helvetica Light"/>
                <a:ea typeface="Helvetica Light"/>
                <a:cs typeface="Helvetica Light"/>
                <a:sym typeface="Helvetica Light"/>
              </a:rPr>
            </a:br>
            <a:r>
              <a:rPr dirty="0" smtClean="0">
                <a:latin typeface="Helvetica Light"/>
                <a:ea typeface="Helvetica Light"/>
                <a:cs typeface="Helvetica Light"/>
                <a:sym typeface="Helvetica Light"/>
              </a:rPr>
              <a:t>(</a:t>
            </a:r>
            <a:r>
              <a:rPr dirty="0">
                <a:latin typeface="Helvetica Light"/>
                <a:ea typeface="Helvetica Light"/>
                <a:cs typeface="Helvetica Light"/>
                <a:sym typeface="Helvetica Light"/>
              </a:rPr>
              <a:t>2) </a:t>
            </a:r>
            <a:r>
              <a:rPr dirty="0" err="1">
                <a:latin typeface="Helvetica Light"/>
                <a:ea typeface="Helvetica Light"/>
                <a:cs typeface="Helvetica Light"/>
                <a:sym typeface="Helvetica Light"/>
              </a:rPr>
              <a:t>Jeder</a:t>
            </a:r>
            <a:r>
              <a:rPr dirty="0">
                <a:latin typeface="Helvetica Light"/>
                <a:ea typeface="Helvetica Light"/>
                <a:cs typeface="Helvetica Light"/>
                <a:sym typeface="Helvetica Light"/>
              </a:rPr>
              <a:t> hat das </a:t>
            </a:r>
            <a:r>
              <a:rPr dirty="0" err="1">
                <a:latin typeface="Helvetica Light"/>
                <a:ea typeface="Helvetica Light"/>
                <a:cs typeface="Helvetica Light"/>
                <a:sym typeface="Helvetica Light"/>
              </a:rPr>
              <a:t>Recht</a:t>
            </a:r>
            <a:r>
              <a:rPr dirty="0">
                <a:latin typeface="Helvetica Light"/>
                <a:ea typeface="Helvetica Light"/>
                <a:cs typeface="Helvetica Light"/>
                <a:sym typeface="Helvetica Light"/>
              </a:rPr>
              <a:t> auf </a:t>
            </a:r>
            <a:r>
              <a:rPr dirty="0" err="1">
                <a:latin typeface="Helvetica Light"/>
                <a:ea typeface="Helvetica Light"/>
                <a:cs typeface="Helvetica Light"/>
                <a:sym typeface="Helvetica Light"/>
              </a:rPr>
              <a:t>Leben</a:t>
            </a:r>
            <a:r>
              <a:rPr dirty="0">
                <a:latin typeface="Helvetica Light"/>
                <a:ea typeface="Helvetica Light"/>
                <a:cs typeface="Helvetica Light"/>
                <a:sym typeface="Helvetica Light"/>
              </a:rPr>
              <a:t> und </a:t>
            </a:r>
            <a:r>
              <a:rPr dirty="0" err="1">
                <a:latin typeface="Helvetica Light"/>
                <a:ea typeface="Helvetica Light"/>
                <a:cs typeface="Helvetica Light"/>
                <a:sym typeface="Helvetica Light"/>
              </a:rPr>
              <a:t>körperliche</a:t>
            </a:r>
            <a:r>
              <a:rPr dirty="0">
                <a:latin typeface="Helvetica Light"/>
                <a:ea typeface="Helvetica Light"/>
                <a:cs typeface="Helvetica Light"/>
                <a:sym typeface="Helvetica Light"/>
              </a:rPr>
              <a:t> </a:t>
            </a:r>
            <a:r>
              <a:rPr dirty="0" err="1">
                <a:latin typeface="Helvetica Light"/>
                <a:ea typeface="Helvetica Light"/>
                <a:cs typeface="Helvetica Light"/>
                <a:sym typeface="Helvetica Light"/>
              </a:rPr>
              <a:t>Unversehrtheit</a:t>
            </a:r>
            <a:r>
              <a:rPr dirty="0">
                <a:latin typeface="Helvetica Light"/>
                <a:ea typeface="Helvetica Light"/>
                <a:cs typeface="Helvetica Light"/>
                <a:sym typeface="Helvetica Light"/>
              </a:rPr>
              <a:t>. Die </a:t>
            </a:r>
            <a:r>
              <a:rPr dirty="0" err="1">
                <a:latin typeface="Helvetica Light"/>
                <a:ea typeface="Helvetica Light"/>
                <a:cs typeface="Helvetica Light"/>
                <a:sym typeface="Helvetica Light"/>
              </a:rPr>
              <a:t>Freiheit</a:t>
            </a:r>
            <a:r>
              <a:rPr dirty="0">
                <a:latin typeface="Helvetica Light"/>
                <a:ea typeface="Helvetica Light"/>
                <a:cs typeface="Helvetica Light"/>
                <a:sym typeface="Helvetica Light"/>
              </a:rPr>
              <a:t> der Person </a:t>
            </a:r>
            <a:r>
              <a:rPr dirty="0" err="1">
                <a:latin typeface="Helvetica Light"/>
                <a:ea typeface="Helvetica Light"/>
                <a:cs typeface="Helvetica Light"/>
                <a:sym typeface="Helvetica Light"/>
              </a:rPr>
              <a:t>ist</a:t>
            </a:r>
            <a:r>
              <a:rPr dirty="0">
                <a:latin typeface="Helvetica Light"/>
                <a:ea typeface="Helvetica Light"/>
                <a:cs typeface="Helvetica Light"/>
                <a:sym typeface="Helvetica Light"/>
              </a:rPr>
              <a:t> </a:t>
            </a:r>
            <a:r>
              <a:rPr dirty="0" err="1">
                <a:latin typeface="Helvetica Light"/>
                <a:ea typeface="Helvetica Light"/>
                <a:cs typeface="Helvetica Light"/>
                <a:sym typeface="Helvetica Light"/>
              </a:rPr>
              <a:t>unverletzlich</a:t>
            </a:r>
            <a:r>
              <a:rPr dirty="0">
                <a:latin typeface="Helvetica Light"/>
                <a:ea typeface="Helvetica Light"/>
                <a:cs typeface="Helvetica Light"/>
                <a:sym typeface="Helvetica Light"/>
              </a:rPr>
              <a:t>. In </a:t>
            </a:r>
            <a:r>
              <a:rPr dirty="0" err="1">
                <a:latin typeface="Helvetica Light"/>
                <a:ea typeface="Helvetica Light"/>
                <a:cs typeface="Helvetica Light"/>
                <a:sym typeface="Helvetica Light"/>
              </a:rPr>
              <a:t>diese</a:t>
            </a:r>
            <a:r>
              <a:rPr dirty="0">
                <a:latin typeface="Helvetica Light"/>
                <a:ea typeface="Helvetica Light"/>
                <a:cs typeface="Helvetica Light"/>
                <a:sym typeface="Helvetica Light"/>
              </a:rPr>
              <a:t> </a:t>
            </a:r>
            <a:r>
              <a:rPr dirty="0" err="1">
                <a:latin typeface="Helvetica Light"/>
                <a:ea typeface="Helvetica Light"/>
                <a:cs typeface="Helvetica Light"/>
                <a:sym typeface="Helvetica Light"/>
              </a:rPr>
              <a:t>Rechte</a:t>
            </a:r>
            <a:r>
              <a:rPr dirty="0">
                <a:latin typeface="Helvetica Light"/>
                <a:ea typeface="Helvetica Light"/>
                <a:cs typeface="Helvetica Light"/>
                <a:sym typeface="Helvetica Light"/>
              </a:rPr>
              <a:t> </a:t>
            </a:r>
            <a:r>
              <a:rPr dirty="0" err="1">
                <a:latin typeface="Helvetica Light"/>
                <a:ea typeface="Helvetica Light"/>
                <a:cs typeface="Helvetica Light"/>
                <a:sym typeface="Helvetica Light"/>
              </a:rPr>
              <a:t>darf</a:t>
            </a:r>
            <a:r>
              <a:rPr dirty="0">
                <a:latin typeface="Helvetica Light"/>
                <a:ea typeface="Helvetica Light"/>
                <a:cs typeface="Helvetica Light"/>
                <a:sym typeface="Helvetica Light"/>
              </a:rPr>
              <a:t> </a:t>
            </a:r>
            <a:r>
              <a:rPr dirty="0" err="1">
                <a:latin typeface="Helvetica Light"/>
                <a:ea typeface="Helvetica Light"/>
                <a:cs typeface="Helvetica Light"/>
                <a:sym typeface="Helvetica Light"/>
              </a:rPr>
              <a:t>nur</a:t>
            </a:r>
            <a:r>
              <a:rPr dirty="0">
                <a:latin typeface="Helvetica Light"/>
                <a:ea typeface="Helvetica Light"/>
                <a:cs typeface="Helvetica Light"/>
                <a:sym typeface="Helvetica Light"/>
              </a:rPr>
              <a:t> auf </a:t>
            </a:r>
            <a:r>
              <a:rPr dirty="0" err="1">
                <a:latin typeface="Helvetica Light"/>
                <a:ea typeface="Helvetica Light"/>
                <a:cs typeface="Helvetica Light"/>
                <a:sym typeface="Helvetica Light"/>
              </a:rPr>
              <a:t>Grund</a:t>
            </a:r>
            <a:r>
              <a:rPr dirty="0">
                <a:latin typeface="Helvetica Light"/>
                <a:ea typeface="Helvetica Light"/>
                <a:cs typeface="Helvetica Light"/>
                <a:sym typeface="Helvetica Light"/>
              </a:rPr>
              <a:t> </a:t>
            </a:r>
            <a:r>
              <a:rPr dirty="0" err="1">
                <a:latin typeface="Helvetica Light"/>
                <a:ea typeface="Helvetica Light"/>
                <a:cs typeface="Helvetica Light"/>
                <a:sym typeface="Helvetica Light"/>
              </a:rPr>
              <a:t>eines</a:t>
            </a:r>
            <a:r>
              <a:rPr dirty="0">
                <a:latin typeface="Helvetica Light"/>
                <a:ea typeface="Helvetica Light"/>
                <a:cs typeface="Helvetica Light"/>
                <a:sym typeface="Helvetica Light"/>
              </a:rPr>
              <a:t> </a:t>
            </a:r>
            <a:r>
              <a:rPr dirty="0" err="1">
                <a:latin typeface="Helvetica Light"/>
                <a:ea typeface="Helvetica Light"/>
                <a:cs typeface="Helvetica Light"/>
                <a:sym typeface="Helvetica Light"/>
              </a:rPr>
              <a:t>Gesetzes</a:t>
            </a:r>
            <a:r>
              <a:rPr dirty="0">
                <a:latin typeface="Helvetica Light"/>
                <a:ea typeface="Helvetica Light"/>
                <a:cs typeface="Helvetica Light"/>
                <a:sym typeface="Helvetica Light"/>
              </a:rPr>
              <a:t> </a:t>
            </a:r>
            <a:r>
              <a:rPr dirty="0" err="1">
                <a:latin typeface="Helvetica Light"/>
                <a:ea typeface="Helvetica Light"/>
                <a:cs typeface="Helvetica Light"/>
                <a:sym typeface="Helvetica Light"/>
              </a:rPr>
              <a:t>eingegriffen</a:t>
            </a:r>
            <a:r>
              <a:rPr dirty="0">
                <a:latin typeface="Helvetica Light"/>
                <a:ea typeface="Helvetica Light"/>
                <a:cs typeface="Helvetica Light"/>
                <a:sym typeface="Helvetica Light"/>
              </a:rPr>
              <a:t> </a:t>
            </a:r>
            <a:r>
              <a:rPr dirty="0" err="1">
                <a:latin typeface="Helvetica Light"/>
                <a:ea typeface="Helvetica Light"/>
                <a:cs typeface="Helvetica Light"/>
                <a:sym typeface="Helvetica Light"/>
              </a:rPr>
              <a:t>werden</a:t>
            </a:r>
            <a:r>
              <a:rPr dirty="0">
                <a:latin typeface="Helvetica Light"/>
                <a:ea typeface="Helvetica Light"/>
                <a:cs typeface="Helvetica Light"/>
                <a:sym typeface="Helvetica Light"/>
              </a:rPr>
              <a:t>.</a:t>
            </a:r>
          </a:p>
        </p:txBody>
      </p:sp>
      <p:sp>
        <p:nvSpPr>
          <p:cNvPr id="2" name="Rechteck 1"/>
          <p:cNvSpPr/>
          <p:nvPr/>
        </p:nvSpPr>
        <p:spPr>
          <a:xfrm>
            <a:off x="250825" y="908050"/>
            <a:ext cx="8281988" cy="646331"/>
          </a:xfrm>
          <a:prstGeom prst="rect">
            <a:avLst/>
          </a:prstGeom>
        </p:spPr>
        <p:txBody>
          <a:bodyPr>
            <a:spAutoFit/>
          </a:bodyPr>
          <a:lstStyle/>
          <a:p>
            <a:pPr>
              <a:defRPr/>
            </a:pPr>
            <a:r>
              <a:rPr lang="de-DE" sz="3600" dirty="0">
                <a:latin typeface="Helvetica Light"/>
              </a:rPr>
              <a:t>GG Art. 1 und 2 </a:t>
            </a:r>
            <a:r>
              <a:rPr lang="de-DE" sz="1800" dirty="0">
                <a:latin typeface="Helvetica Light"/>
              </a:rPr>
              <a:t>(auch in Art. 8 Menschenrechtskonvention)</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ustomShape 2"/>
          <p:cNvSpPr txBox="1">
            <a:spLocks noChangeArrowheads="1"/>
          </p:cNvSpPr>
          <p:nvPr/>
        </p:nvSpPr>
        <p:spPr bwMode="auto">
          <a:xfrm>
            <a:off x="457200" y="2133600"/>
            <a:ext cx="7715250" cy="43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marL="503238" indent="-287338" eaLnBrk="0" hangingPunct="0">
              <a:spcBef>
                <a:spcPct val="20000"/>
              </a:spcBef>
              <a:buClr>
                <a:srgbClr val="ED2403"/>
              </a:buClr>
              <a:buFont typeface="Wingdings" pitchFamily="2" charset="2"/>
              <a:buChar char="§"/>
              <a:defRPr sz="2800">
                <a:solidFill>
                  <a:srgbClr val="003366"/>
                </a:solidFill>
                <a:latin typeface="Verdana" pitchFamily="34" charset="0"/>
                <a:ea typeface="Verdana" pitchFamily="34" charset="0"/>
                <a:cs typeface="Verdana" pitchFamily="34" charset="0"/>
              </a:defRPr>
            </a:lvl1pPr>
            <a:lvl2pPr marL="742950" indent="-285750" eaLnBrk="0" hangingPunct="0">
              <a:spcBef>
                <a:spcPct val="20000"/>
              </a:spcBef>
              <a:buClr>
                <a:srgbClr val="ED2403"/>
              </a:buClr>
              <a:buFont typeface="Wingdings" pitchFamily="2" charset="2"/>
              <a:buChar char="§"/>
              <a:defRPr sz="2400">
                <a:solidFill>
                  <a:srgbClr val="003366"/>
                </a:solidFill>
                <a:latin typeface="Verdana" pitchFamily="34" charset="0"/>
                <a:ea typeface="Verdana" pitchFamily="34" charset="0"/>
                <a:cs typeface="Verdana" pitchFamily="34" charset="0"/>
              </a:defRPr>
            </a:lvl2pPr>
            <a:lvl3pPr marL="1143000" indent="-228600" eaLnBrk="0" hangingPunct="0">
              <a:spcBef>
                <a:spcPct val="20000"/>
              </a:spcBef>
              <a:buClr>
                <a:srgbClr val="ED2403"/>
              </a:buClr>
              <a:buFont typeface="Wingdings" pitchFamily="2" charset="2"/>
              <a:buChar char="§"/>
              <a:defRPr sz="2000">
                <a:solidFill>
                  <a:srgbClr val="003366"/>
                </a:solidFill>
                <a:latin typeface="Verdana" pitchFamily="34" charset="0"/>
                <a:ea typeface="Verdana" pitchFamily="34" charset="0"/>
                <a:cs typeface="Verdana" pitchFamily="34" charset="0"/>
              </a:defRPr>
            </a:lvl3pPr>
            <a:lvl4pPr marL="16002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4pPr>
            <a:lvl5pPr marL="20574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5pPr>
            <a:lvl6pPr marL="25146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6pPr>
            <a:lvl7pPr marL="29718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7pPr>
            <a:lvl8pPr marL="34290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8pPr>
            <a:lvl9pPr marL="38862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9pPr>
          </a:lstStyle>
          <a:p>
            <a:pPr eaLnBrk="1" hangingPunct="1">
              <a:spcBef>
                <a:spcPct val="0"/>
              </a:spcBef>
              <a:buClr>
                <a:srgbClr val="000000"/>
              </a:buClr>
              <a:buFontTx/>
              <a:buChar char="●"/>
            </a:pPr>
            <a:r>
              <a:rPr lang="de-DE" altLang="de-DE" sz="3200" dirty="0" smtClean="0">
                <a:solidFill>
                  <a:schemeClr val="tx1"/>
                </a:solidFill>
                <a:latin typeface="Helvetica Light"/>
                <a:ea typeface="Helvetica Light"/>
                <a:cs typeface="Helvetica Light"/>
                <a:sym typeface="Helvetica Light"/>
              </a:rPr>
              <a:t>Werk</a:t>
            </a:r>
          </a:p>
          <a:p>
            <a:pPr eaLnBrk="1" hangingPunct="1">
              <a:spcBef>
                <a:spcPct val="0"/>
              </a:spcBef>
              <a:buClr>
                <a:srgbClr val="000000"/>
              </a:buClr>
              <a:buFontTx/>
              <a:buChar char="●"/>
            </a:pPr>
            <a:r>
              <a:rPr lang="de-DE" altLang="de-DE" sz="3200" dirty="0" smtClean="0">
                <a:solidFill>
                  <a:schemeClr val="tx1"/>
                </a:solidFill>
                <a:latin typeface="Helvetica Light"/>
                <a:ea typeface="Helvetica Light"/>
                <a:cs typeface="Helvetica Light"/>
                <a:sym typeface="Helvetica Light"/>
              </a:rPr>
              <a:t>Urheber</a:t>
            </a:r>
          </a:p>
          <a:p>
            <a:pPr eaLnBrk="1" hangingPunct="1">
              <a:spcBef>
                <a:spcPct val="0"/>
              </a:spcBef>
              <a:buClr>
                <a:srgbClr val="000000"/>
              </a:buClr>
              <a:buFontTx/>
              <a:buChar char="●"/>
            </a:pPr>
            <a:r>
              <a:rPr lang="de-DE" altLang="de-DE" sz="3200" dirty="0" smtClean="0">
                <a:solidFill>
                  <a:schemeClr val="tx1"/>
                </a:solidFill>
                <a:latin typeface="Helvetica Light"/>
                <a:ea typeface="Helvetica Light"/>
                <a:cs typeface="Helvetica Light"/>
                <a:sym typeface="Helvetica Light"/>
              </a:rPr>
              <a:t>Vervielfältigung, Veröffentlichung</a:t>
            </a:r>
          </a:p>
          <a:p>
            <a:pPr eaLnBrk="1" hangingPunct="1">
              <a:spcBef>
                <a:spcPct val="0"/>
              </a:spcBef>
              <a:buClr>
                <a:srgbClr val="000000"/>
              </a:buClr>
              <a:buFontTx/>
              <a:buChar char="●"/>
            </a:pPr>
            <a:r>
              <a:rPr lang="de-DE" altLang="de-DE" sz="3200" dirty="0" smtClean="0">
                <a:solidFill>
                  <a:schemeClr val="tx1"/>
                </a:solidFill>
                <a:latin typeface="Helvetica Light"/>
                <a:ea typeface="Helvetica Light"/>
                <a:cs typeface="Helvetica Light"/>
                <a:sym typeface="Helvetica Light"/>
              </a:rPr>
              <a:t>Nutzungsrechte</a:t>
            </a:r>
          </a:p>
          <a:p>
            <a:pPr eaLnBrk="1" hangingPunct="1">
              <a:spcBef>
                <a:spcPct val="0"/>
              </a:spcBef>
              <a:buClr>
                <a:srgbClr val="000000"/>
              </a:buClr>
              <a:buFontTx/>
              <a:buChar char="●"/>
            </a:pPr>
            <a:r>
              <a:rPr lang="de-DE" altLang="de-DE" sz="3200" dirty="0" smtClean="0">
                <a:solidFill>
                  <a:schemeClr val="tx1"/>
                </a:solidFill>
                <a:latin typeface="Helvetica Light"/>
                <a:ea typeface="Helvetica Light"/>
                <a:cs typeface="Helvetica Light"/>
                <a:sym typeface="Helvetica Light"/>
              </a:rPr>
              <a:t>Schranken</a:t>
            </a:r>
          </a:p>
          <a:p>
            <a:pPr lvl="1" eaLnBrk="1" hangingPunct="1">
              <a:spcBef>
                <a:spcPct val="0"/>
              </a:spcBef>
              <a:buClr>
                <a:srgbClr val="000000"/>
              </a:buClr>
              <a:buFontTx/>
              <a:buChar char="●"/>
            </a:pPr>
            <a:r>
              <a:rPr lang="de-DE" altLang="de-DE" dirty="0" smtClean="0">
                <a:solidFill>
                  <a:schemeClr val="tx1"/>
                </a:solidFill>
                <a:latin typeface="Helvetica Light"/>
                <a:ea typeface="Helvetica Light"/>
                <a:cs typeface="Helvetica Light"/>
                <a:sym typeface="Helvetica Light"/>
              </a:rPr>
              <a:t>Bildung und Forschung</a:t>
            </a:r>
          </a:p>
          <a:p>
            <a:pPr lvl="2" eaLnBrk="1" hangingPunct="1">
              <a:spcBef>
                <a:spcPct val="0"/>
              </a:spcBef>
              <a:buClr>
                <a:srgbClr val="000000"/>
              </a:buClr>
              <a:buFontTx/>
              <a:buChar char="●"/>
            </a:pPr>
            <a:r>
              <a:rPr lang="de-DE" altLang="de-DE" dirty="0">
                <a:solidFill>
                  <a:schemeClr val="tx1"/>
                </a:solidFill>
                <a:latin typeface="Helvetica Light"/>
                <a:ea typeface="Helvetica Light"/>
                <a:cs typeface="Helvetica Light"/>
                <a:sym typeface="Helvetica Light"/>
              </a:rPr>
              <a:t>s</a:t>
            </a:r>
            <a:r>
              <a:rPr lang="de-DE" altLang="de-DE" dirty="0" smtClean="0">
                <a:solidFill>
                  <a:schemeClr val="tx1"/>
                </a:solidFill>
                <a:latin typeface="Helvetica Light"/>
                <a:ea typeface="Helvetica Light"/>
                <a:cs typeface="Helvetica Light"/>
                <a:sym typeface="Helvetica Light"/>
              </a:rPr>
              <a:t>elber wieder mit Schranken</a:t>
            </a:r>
          </a:p>
          <a:p>
            <a:pPr lvl="1" eaLnBrk="1" hangingPunct="1">
              <a:spcBef>
                <a:spcPct val="0"/>
              </a:spcBef>
              <a:buClr>
                <a:srgbClr val="000000"/>
              </a:buClr>
              <a:buFontTx/>
              <a:buChar char="●"/>
            </a:pPr>
            <a:r>
              <a:rPr lang="de-DE" altLang="de-DE" dirty="0" smtClean="0">
                <a:solidFill>
                  <a:schemeClr val="tx1"/>
                </a:solidFill>
                <a:latin typeface="Helvetica Light"/>
                <a:ea typeface="Helvetica Light"/>
                <a:cs typeface="Helvetica Light"/>
                <a:sym typeface="Helvetica Light"/>
              </a:rPr>
              <a:t>Zitat</a:t>
            </a:r>
          </a:p>
          <a:p>
            <a:pPr lvl="1" eaLnBrk="1" hangingPunct="1">
              <a:spcBef>
                <a:spcPct val="0"/>
              </a:spcBef>
              <a:buClr>
                <a:srgbClr val="000000"/>
              </a:buClr>
              <a:buFontTx/>
              <a:buChar char="●"/>
            </a:pPr>
            <a:r>
              <a:rPr lang="de-DE" altLang="de-DE" dirty="0" smtClean="0">
                <a:solidFill>
                  <a:schemeClr val="tx1"/>
                </a:solidFill>
                <a:latin typeface="Helvetica Light"/>
                <a:ea typeface="Helvetica Light"/>
                <a:cs typeface="Helvetica Light"/>
                <a:sym typeface="Helvetica Light"/>
              </a:rPr>
              <a:t>Privat-Kopie</a:t>
            </a:r>
          </a:p>
          <a:p>
            <a:pPr eaLnBrk="1" hangingPunct="1">
              <a:spcBef>
                <a:spcPct val="0"/>
              </a:spcBef>
              <a:buClr>
                <a:srgbClr val="000000"/>
              </a:buClr>
              <a:buFontTx/>
              <a:buChar char="●"/>
            </a:pPr>
            <a:endParaRPr lang="de-DE" altLang="de-DE" sz="3200" dirty="0">
              <a:solidFill>
                <a:schemeClr val="tx1"/>
              </a:solidFill>
              <a:latin typeface="Helvetica Light"/>
              <a:ea typeface="Helvetica Light"/>
              <a:cs typeface="Helvetica Light"/>
              <a:sym typeface="Helvetica Light"/>
            </a:endParaRPr>
          </a:p>
        </p:txBody>
      </p:sp>
      <p:sp>
        <p:nvSpPr>
          <p:cNvPr id="14339" name="Rechteck 1"/>
          <p:cNvSpPr>
            <a:spLocks noChangeArrowheads="1"/>
          </p:cNvSpPr>
          <p:nvPr/>
        </p:nvSpPr>
        <p:spPr bwMode="auto">
          <a:xfrm>
            <a:off x="755650" y="908050"/>
            <a:ext cx="72009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ED2403"/>
              </a:buClr>
              <a:buFont typeface="Wingdings" pitchFamily="2" charset="2"/>
              <a:buChar char="§"/>
              <a:defRPr sz="2800">
                <a:solidFill>
                  <a:srgbClr val="003366"/>
                </a:solidFill>
                <a:latin typeface="Verdana" pitchFamily="34" charset="0"/>
                <a:ea typeface="Verdana" pitchFamily="34" charset="0"/>
                <a:cs typeface="Verdana" pitchFamily="34" charset="0"/>
              </a:defRPr>
            </a:lvl1pPr>
            <a:lvl2pPr marL="742950" indent="-285750" eaLnBrk="0" hangingPunct="0">
              <a:spcBef>
                <a:spcPct val="20000"/>
              </a:spcBef>
              <a:buClr>
                <a:srgbClr val="ED2403"/>
              </a:buClr>
              <a:buFont typeface="Wingdings" pitchFamily="2" charset="2"/>
              <a:buChar char="§"/>
              <a:defRPr sz="2400">
                <a:solidFill>
                  <a:srgbClr val="003366"/>
                </a:solidFill>
                <a:latin typeface="Verdana" pitchFamily="34" charset="0"/>
                <a:ea typeface="Verdana" pitchFamily="34" charset="0"/>
                <a:cs typeface="Verdana" pitchFamily="34" charset="0"/>
              </a:defRPr>
            </a:lvl2pPr>
            <a:lvl3pPr marL="1143000" indent="-228600" eaLnBrk="0" hangingPunct="0">
              <a:spcBef>
                <a:spcPct val="20000"/>
              </a:spcBef>
              <a:buClr>
                <a:srgbClr val="ED2403"/>
              </a:buClr>
              <a:buFont typeface="Wingdings" pitchFamily="2" charset="2"/>
              <a:buChar char="§"/>
              <a:defRPr sz="2000">
                <a:solidFill>
                  <a:srgbClr val="003366"/>
                </a:solidFill>
                <a:latin typeface="Verdana" pitchFamily="34" charset="0"/>
                <a:ea typeface="Verdana" pitchFamily="34" charset="0"/>
                <a:cs typeface="Verdana" pitchFamily="34" charset="0"/>
              </a:defRPr>
            </a:lvl3pPr>
            <a:lvl4pPr marL="16002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4pPr>
            <a:lvl5pPr marL="20574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5pPr>
            <a:lvl6pPr marL="25146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6pPr>
            <a:lvl7pPr marL="29718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7pPr>
            <a:lvl8pPr marL="34290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8pPr>
            <a:lvl9pPr marL="38862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9pPr>
          </a:lstStyle>
          <a:p>
            <a:pPr algn="ctr" eaLnBrk="1" hangingPunct="1">
              <a:spcBef>
                <a:spcPct val="0"/>
              </a:spcBef>
              <a:buClrTx/>
              <a:buFontTx/>
              <a:buNone/>
            </a:pPr>
            <a:r>
              <a:rPr lang="de-DE" altLang="de-DE" sz="4000" dirty="0">
                <a:solidFill>
                  <a:schemeClr val="tx1"/>
                </a:solidFill>
                <a:latin typeface="Helvetica Light"/>
              </a:rPr>
              <a:t>Urheber- und Leistungsschutz</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ustomShape 2"/>
          <p:cNvSpPr txBox="1">
            <a:spLocks noChangeArrowheads="1"/>
          </p:cNvSpPr>
          <p:nvPr/>
        </p:nvSpPr>
        <p:spPr bwMode="auto">
          <a:xfrm>
            <a:off x="493713" y="2349500"/>
            <a:ext cx="8235950" cy="196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marL="503238" indent="-287338" eaLnBrk="0" hangingPunct="0">
              <a:spcBef>
                <a:spcPct val="20000"/>
              </a:spcBef>
              <a:buClr>
                <a:srgbClr val="ED2403"/>
              </a:buClr>
              <a:buFont typeface="Wingdings" pitchFamily="2" charset="2"/>
              <a:buChar char="§"/>
              <a:defRPr sz="2800">
                <a:solidFill>
                  <a:srgbClr val="003366"/>
                </a:solidFill>
                <a:latin typeface="Verdana" pitchFamily="34" charset="0"/>
                <a:ea typeface="Verdana" pitchFamily="34" charset="0"/>
                <a:cs typeface="Verdana" pitchFamily="34" charset="0"/>
              </a:defRPr>
            </a:lvl1pPr>
            <a:lvl2pPr marL="742950" indent="-285750" eaLnBrk="0" hangingPunct="0">
              <a:spcBef>
                <a:spcPct val="20000"/>
              </a:spcBef>
              <a:buClr>
                <a:srgbClr val="ED2403"/>
              </a:buClr>
              <a:buFont typeface="Wingdings" pitchFamily="2" charset="2"/>
              <a:buChar char="§"/>
              <a:defRPr sz="2400">
                <a:solidFill>
                  <a:srgbClr val="003366"/>
                </a:solidFill>
                <a:latin typeface="Verdana" pitchFamily="34" charset="0"/>
                <a:ea typeface="Verdana" pitchFamily="34" charset="0"/>
                <a:cs typeface="Verdana" pitchFamily="34" charset="0"/>
              </a:defRPr>
            </a:lvl2pPr>
            <a:lvl3pPr marL="1143000" indent="-228600" eaLnBrk="0" hangingPunct="0">
              <a:spcBef>
                <a:spcPct val="20000"/>
              </a:spcBef>
              <a:buClr>
                <a:srgbClr val="ED2403"/>
              </a:buClr>
              <a:buFont typeface="Wingdings" pitchFamily="2" charset="2"/>
              <a:buChar char="§"/>
              <a:defRPr sz="2000">
                <a:solidFill>
                  <a:srgbClr val="003366"/>
                </a:solidFill>
                <a:latin typeface="Verdana" pitchFamily="34" charset="0"/>
                <a:ea typeface="Verdana" pitchFamily="34" charset="0"/>
                <a:cs typeface="Verdana" pitchFamily="34" charset="0"/>
              </a:defRPr>
            </a:lvl3pPr>
            <a:lvl4pPr marL="16002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4pPr>
            <a:lvl5pPr marL="20574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5pPr>
            <a:lvl6pPr marL="25146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6pPr>
            <a:lvl7pPr marL="29718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7pPr>
            <a:lvl8pPr marL="34290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8pPr>
            <a:lvl9pPr marL="38862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9pPr>
          </a:lstStyle>
          <a:p>
            <a:pPr marL="215900" indent="0" eaLnBrk="1" hangingPunct="1">
              <a:spcBef>
                <a:spcPct val="0"/>
              </a:spcBef>
              <a:buClr>
                <a:srgbClr val="000000"/>
              </a:buClr>
              <a:buNone/>
            </a:pPr>
            <a:r>
              <a:rPr lang="de-DE" altLang="de-DE" sz="3200" dirty="0" smtClean="0">
                <a:solidFill>
                  <a:schemeClr val="tx1"/>
                </a:solidFill>
                <a:latin typeface="Helvetica Light"/>
                <a:ea typeface="Helvetica Light"/>
                <a:cs typeface="Helvetica Light"/>
                <a:sym typeface="Helvetica Light"/>
              </a:rPr>
              <a:t>§ 52a Öffentliche Zugänglichmachung für Unterricht und Forschung&gt;&gt;aufgehoben, jetzt: </a:t>
            </a:r>
            <a:r>
              <a:rPr lang="de-DE" altLang="de-DE" sz="3200" b="1" dirty="0" smtClean="0">
                <a:solidFill>
                  <a:schemeClr val="tx1"/>
                </a:solidFill>
                <a:latin typeface="Helvetica Light"/>
                <a:ea typeface="Helvetica Light"/>
                <a:cs typeface="Helvetica Light"/>
                <a:sym typeface="Helvetica Light"/>
              </a:rPr>
              <a:t>§ 60a ff.</a:t>
            </a:r>
            <a:endParaRPr lang="de-DE" altLang="de-DE" sz="3200" b="1" dirty="0">
              <a:solidFill>
                <a:schemeClr val="tx1"/>
              </a:solidFill>
              <a:latin typeface="Helvetica Light"/>
              <a:ea typeface="Helvetica Light"/>
              <a:cs typeface="Helvetica Light"/>
              <a:sym typeface="Helvetica Light"/>
            </a:endParaRPr>
          </a:p>
          <a:p>
            <a:pPr eaLnBrk="1" hangingPunct="1">
              <a:spcBef>
                <a:spcPct val="0"/>
              </a:spcBef>
              <a:buClr>
                <a:srgbClr val="000000"/>
              </a:buClr>
              <a:buFontTx/>
              <a:buChar char="●"/>
            </a:pPr>
            <a:endParaRPr lang="de-DE" altLang="de-DE" sz="3200" dirty="0">
              <a:solidFill>
                <a:schemeClr val="tx1"/>
              </a:solidFill>
              <a:latin typeface="Helvetica Light"/>
              <a:ea typeface="Helvetica Light"/>
              <a:cs typeface="Helvetica Light"/>
              <a:sym typeface="Helvetica Light"/>
            </a:endParaRPr>
          </a:p>
        </p:txBody>
      </p:sp>
      <p:sp>
        <p:nvSpPr>
          <p:cNvPr id="2" name="Rechteck 1"/>
          <p:cNvSpPr/>
          <p:nvPr/>
        </p:nvSpPr>
        <p:spPr>
          <a:xfrm>
            <a:off x="1022350" y="981075"/>
            <a:ext cx="6789738" cy="707886"/>
          </a:xfrm>
          <a:prstGeom prst="rect">
            <a:avLst/>
          </a:prstGeom>
        </p:spPr>
        <p:txBody>
          <a:bodyPr>
            <a:spAutoFit/>
          </a:bodyPr>
          <a:lstStyle/>
          <a:p>
            <a:pPr algn="ctr">
              <a:defRPr/>
            </a:pPr>
            <a:r>
              <a:rPr lang="de-DE" sz="4000" dirty="0" smtClean="0">
                <a:latin typeface="Helvetica Light"/>
              </a:rPr>
              <a:t>In Schule und Hochschule</a:t>
            </a:r>
            <a:endParaRPr lang="de-DE" sz="4000" dirty="0">
              <a:latin typeface="Helvetica Light"/>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ustomShape 2"/>
          <p:cNvSpPr txBox="1">
            <a:spLocks noChangeArrowheads="1"/>
          </p:cNvSpPr>
          <p:nvPr/>
        </p:nvSpPr>
        <p:spPr bwMode="auto">
          <a:xfrm>
            <a:off x="457200" y="1700213"/>
            <a:ext cx="8235950"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214313" eaLnBrk="0" hangingPunct="0">
              <a:spcBef>
                <a:spcPct val="20000"/>
              </a:spcBef>
              <a:buClr>
                <a:srgbClr val="ED2403"/>
              </a:buClr>
              <a:buFont typeface="Wingdings" pitchFamily="2" charset="2"/>
              <a:buChar char="§"/>
              <a:defRPr sz="2800">
                <a:solidFill>
                  <a:srgbClr val="003366"/>
                </a:solidFill>
                <a:latin typeface="Verdana" pitchFamily="34" charset="0"/>
                <a:ea typeface="Verdana" pitchFamily="34" charset="0"/>
                <a:cs typeface="Verdana" pitchFamily="34" charset="0"/>
              </a:defRPr>
            </a:lvl1pPr>
            <a:lvl2pPr marL="742950" indent="-285750" eaLnBrk="0" hangingPunct="0">
              <a:spcBef>
                <a:spcPct val="20000"/>
              </a:spcBef>
              <a:buClr>
                <a:srgbClr val="ED2403"/>
              </a:buClr>
              <a:buFont typeface="Wingdings" pitchFamily="2" charset="2"/>
              <a:buChar char="§"/>
              <a:defRPr sz="2400">
                <a:solidFill>
                  <a:srgbClr val="003366"/>
                </a:solidFill>
                <a:latin typeface="Verdana" pitchFamily="34" charset="0"/>
                <a:ea typeface="Verdana" pitchFamily="34" charset="0"/>
                <a:cs typeface="Verdana" pitchFamily="34" charset="0"/>
              </a:defRPr>
            </a:lvl2pPr>
            <a:lvl3pPr marL="1143000" indent="-228600" eaLnBrk="0" hangingPunct="0">
              <a:spcBef>
                <a:spcPct val="20000"/>
              </a:spcBef>
              <a:buClr>
                <a:srgbClr val="ED2403"/>
              </a:buClr>
              <a:buFont typeface="Wingdings" pitchFamily="2" charset="2"/>
              <a:buChar char="§"/>
              <a:defRPr sz="2000">
                <a:solidFill>
                  <a:srgbClr val="003366"/>
                </a:solidFill>
                <a:latin typeface="Verdana" pitchFamily="34" charset="0"/>
                <a:ea typeface="Verdana" pitchFamily="34" charset="0"/>
                <a:cs typeface="Verdana" pitchFamily="34" charset="0"/>
              </a:defRPr>
            </a:lvl3pPr>
            <a:lvl4pPr marL="16002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4pPr>
            <a:lvl5pPr marL="20574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5pPr>
            <a:lvl6pPr marL="25146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6pPr>
            <a:lvl7pPr marL="29718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7pPr>
            <a:lvl8pPr marL="34290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8pPr>
            <a:lvl9pPr marL="38862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9pPr>
          </a:lstStyle>
          <a:p>
            <a:pPr marL="180975" indent="33338" eaLnBrk="1" hangingPunct="1">
              <a:spcBef>
                <a:spcPct val="0"/>
              </a:spcBef>
              <a:buClrTx/>
              <a:buFontTx/>
              <a:buNone/>
            </a:pPr>
            <a:r>
              <a:rPr lang="de-DE" altLang="de-DE" sz="2400" dirty="0">
                <a:solidFill>
                  <a:schemeClr val="tx1"/>
                </a:solidFill>
                <a:latin typeface="Helvetica Light"/>
                <a:ea typeface="Helvetica Light"/>
                <a:cs typeface="Helvetica Light"/>
                <a:sym typeface="Helvetica Light"/>
              </a:rPr>
              <a:t>§ 22 </a:t>
            </a:r>
            <a:r>
              <a:rPr lang="de-DE" altLang="de-DE" sz="2400" dirty="0" smtClean="0">
                <a:solidFill>
                  <a:schemeClr val="tx1"/>
                </a:solidFill>
                <a:latin typeface="Helvetica Light"/>
                <a:ea typeface="Helvetica Light"/>
                <a:cs typeface="Helvetica Light"/>
                <a:sym typeface="Helvetica Light"/>
              </a:rPr>
              <a:t/>
            </a:r>
            <a:br>
              <a:rPr lang="de-DE" altLang="de-DE" sz="2400" dirty="0" smtClean="0">
                <a:solidFill>
                  <a:schemeClr val="tx1"/>
                </a:solidFill>
                <a:latin typeface="Helvetica Light"/>
                <a:ea typeface="Helvetica Light"/>
                <a:cs typeface="Helvetica Light"/>
                <a:sym typeface="Helvetica Light"/>
              </a:rPr>
            </a:br>
            <a:r>
              <a:rPr lang="de-DE" altLang="de-DE" sz="2400" dirty="0" smtClean="0">
                <a:solidFill>
                  <a:schemeClr val="tx1"/>
                </a:solidFill>
                <a:latin typeface="Helvetica Light"/>
                <a:ea typeface="Helvetica Light"/>
                <a:cs typeface="Helvetica Light"/>
                <a:sym typeface="Helvetica Light"/>
              </a:rPr>
              <a:t>Bildnisse </a:t>
            </a:r>
            <a:r>
              <a:rPr lang="de-DE" altLang="de-DE" sz="2400" dirty="0">
                <a:solidFill>
                  <a:schemeClr val="tx1"/>
                </a:solidFill>
                <a:latin typeface="Helvetica Light"/>
                <a:ea typeface="Helvetica Light"/>
                <a:cs typeface="Helvetica Light"/>
                <a:sym typeface="Helvetica Light"/>
              </a:rPr>
              <a:t>dürfen nur mit Einwilligung des Abgebildeten verbreitet oder öffentlich zur Schau gestellt werden. Die Einwilligung gilt im Zweifel als erteilt, wenn der Abgebildete dafür, daß er sich abbilden ließ, eine Entlohnung erhielt. Nach dem Tode des Abgebildeten bedarf es bis zum Ablaufe von 10 Jahren der Einwilligung der Angehörigen des Abgebildeten. Angehörige im Sinne dieses Gesetzes sind der überlebende Ehegatte oder Lebenspartner und die Kinder des Abgebildeten und, wenn weder ein Ehegatte oder Lebenspartner noch Kinder vorhanden sind, die Eltern des Abgebildeten.</a:t>
            </a:r>
          </a:p>
        </p:txBody>
      </p:sp>
      <p:sp>
        <p:nvSpPr>
          <p:cNvPr id="2" name="Rechteck 1"/>
          <p:cNvSpPr/>
          <p:nvPr/>
        </p:nvSpPr>
        <p:spPr>
          <a:xfrm>
            <a:off x="611188" y="992188"/>
            <a:ext cx="7273925" cy="708025"/>
          </a:xfrm>
          <a:prstGeom prst="rect">
            <a:avLst/>
          </a:prstGeom>
        </p:spPr>
        <p:txBody>
          <a:bodyPr>
            <a:spAutoFit/>
          </a:bodyPr>
          <a:lstStyle/>
          <a:p>
            <a:pPr algn="ctr">
              <a:defRPr/>
            </a:pPr>
            <a:r>
              <a:rPr lang="de-DE" sz="4000" dirty="0">
                <a:latin typeface="Helvetica Light"/>
              </a:rPr>
              <a:t>KunstUrhG § 22 </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stomShape 2"/>
          <p:cNvSpPr txBox="1">
            <a:spLocks noChangeArrowheads="1"/>
          </p:cNvSpPr>
          <p:nvPr/>
        </p:nvSpPr>
        <p:spPr bwMode="auto">
          <a:xfrm>
            <a:off x="444500" y="2060575"/>
            <a:ext cx="8235950"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214313" eaLnBrk="0" hangingPunct="0">
              <a:spcBef>
                <a:spcPct val="20000"/>
              </a:spcBef>
              <a:buClr>
                <a:srgbClr val="ED2403"/>
              </a:buClr>
              <a:buFont typeface="Wingdings" pitchFamily="2" charset="2"/>
              <a:buChar char="§"/>
              <a:defRPr sz="2800">
                <a:solidFill>
                  <a:srgbClr val="003366"/>
                </a:solidFill>
                <a:latin typeface="Verdana" pitchFamily="34" charset="0"/>
                <a:ea typeface="Verdana" pitchFamily="34" charset="0"/>
                <a:cs typeface="Verdana" pitchFamily="34" charset="0"/>
              </a:defRPr>
            </a:lvl1pPr>
            <a:lvl2pPr marL="742950" indent="-285750" eaLnBrk="0" hangingPunct="0">
              <a:spcBef>
                <a:spcPct val="20000"/>
              </a:spcBef>
              <a:buClr>
                <a:srgbClr val="ED2403"/>
              </a:buClr>
              <a:buFont typeface="Wingdings" pitchFamily="2" charset="2"/>
              <a:buChar char="§"/>
              <a:defRPr sz="2400">
                <a:solidFill>
                  <a:srgbClr val="003366"/>
                </a:solidFill>
                <a:latin typeface="Verdana" pitchFamily="34" charset="0"/>
                <a:ea typeface="Verdana" pitchFamily="34" charset="0"/>
                <a:cs typeface="Verdana" pitchFamily="34" charset="0"/>
              </a:defRPr>
            </a:lvl2pPr>
            <a:lvl3pPr marL="1143000" indent="-228600" eaLnBrk="0" hangingPunct="0">
              <a:spcBef>
                <a:spcPct val="20000"/>
              </a:spcBef>
              <a:buClr>
                <a:srgbClr val="ED2403"/>
              </a:buClr>
              <a:buFont typeface="Wingdings" pitchFamily="2" charset="2"/>
              <a:buChar char="§"/>
              <a:defRPr sz="2000">
                <a:solidFill>
                  <a:srgbClr val="003366"/>
                </a:solidFill>
                <a:latin typeface="Verdana" pitchFamily="34" charset="0"/>
                <a:ea typeface="Verdana" pitchFamily="34" charset="0"/>
                <a:cs typeface="Verdana" pitchFamily="34" charset="0"/>
              </a:defRPr>
            </a:lvl3pPr>
            <a:lvl4pPr marL="16002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4pPr>
            <a:lvl5pPr marL="20574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5pPr>
            <a:lvl6pPr marL="25146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6pPr>
            <a:lvl7pPr marL="29718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7pPr>
            <a:lvl8pPr marL="34290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8pPr>
            <a:lvl9pPr marL="38862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9pPr>
          </a:lstStyle>
          <a:p>
            <a:pPr eaLnBrk="1" hangingPunct="1">
              <a:spcBef>
                <a:spcPct val="0"/>
              </a:spcBef>
              <a:buClrTx/>
              <a:buFontTx/>
              <a:buNone/>
            </a:pPr>
            <a:r>
              <a:rPr lang="de-DE" altLang="de-DE" sz="1700" dirty="0">
                <a:solidFill>
                  <a:schemeClr val="tx1"/>
                </a:solidFill>
                <a:latin typeface="Helvetica Light"/>
                <a:ea typeface="Helvetica Light"/>
                <a:cs typeface="Helvetica Light"/>
                <a:sym typeface="Helvetica Light"/>
              </a:rPr>
              <a:t>§ 23 </a:t>
            </a:r>
          </a:p>
          <a:p>
            <a:pPr marL="266700" indent="-52388" eaLnBrk="1" hangingPunct="1">
              <a:spcBef>
                <a:spcPct val="0"/>
              </a:spcBef>
              <a:buClrTx/>
              <a:buFontTx/>
              <a:buNone/>
            </a:pPr>
            <a:r>
              <a:rPr lang="de-DE" altLang="de-DE" sz="1700" dirty="0">
                <a:solidFill>
                  <a:schemeClr val="tx1"/>
                </a:solidFill>
                <a:latin typeface="Helvetica Light"/>
                <a:ea typeface="Helvetica Light"/>
                <a:cs typeface="Helvetica Light"/>
                <a:sym typeface="Helvetica Light"/>
              </a:rPr>
              <a:t>(1) Ohne die nach § 22 erforderliche Einwilligung dürfen verbreitet und zur Schau gestellt werden:</a:t>
            </a:r>
          </a:p>
          <a:p>
            <a:pPr eaLnBrk="1" hangingPunct="1">
              <a:spcBef>
                <a:spcPct val="0"/>
              </a:spcBef>
              <a:buClrTx/>
              <a:buFontTx/>
              <a:buNone/>
            </a:pPr>
            <a:r>
              <a:rPr lang="de-DE" altLang="de-DE" sz="1700" dirty="0">
                <a:solidFill>
                  <a:schemeClr val="tx1"/>
                </a:solidFill>
                <a:latin typeface="Helvetica Light"/>
                <a:ea typeface="Helvetica Light"/>
                <a:cs typeface="Helvetica Light"/>
                <a:sym typeface="Helvetica Light"/>
              </a:rPr>
              <a:t>1. Bildnisse aus dem Bereiche der Zeitgeschichte;</a:t>
            </a:r>
          </a:p>
          <a:p>
            <a:pPr marL="266700" indent="-52388" eaLnBrk="1" hangingPunct="1">
              <a:spcBef>
                <a:spcPct val="0"/>
              </a:spcBef>
              <a:buClrTx/>
              <a:buFontTx/>
              <a:buNone/>
            </a:pPr>
            <a:r>
              <a:rPr lang="de-DE" altLang="de-DE" sz="1700" dirty="0">
                <a:solidFill>
                  <a:schemeClr val="tx1"/>
                </a:solidFill>
                <a:latin typeface="Helvetica Light"/>
                <a:ea typeface="Helvetica Light"/>
                <a:cs typeface="Helvetica Light"/>
                <a:sym typeface="Helvetica Light"/>
              </a:rPr>
              <a:t>2. Bilder, auf denen die Personen nur als Beiwerk neben einer Landschaft oder sonstigen Örtlichkeit erscheinen*;</a:t>
            </a:r>
          </a:p>
          <a:p>
            <a:pPr marL="266700" indent="-52388" eaLnBrk="1" hangingPunct="1">
              <a:spcBef>
                <a:spcPct val="0"/>
              </a:spcBef>
              <a:buClrTx/>
              <a:buFontTx/>
              <a:buNone/>
            </a:pPr>
            <a:r>
              <a:rPr lang="de-DE" altLang="de-DE" sz="1700" dirty="0">
                <a:solidFill>
                  <a:schemeClr val="tx1"/>
                </a:solidFill>
                <a:latin typeface="Helvetica Light"/>
                <a:ea typeface="Helvetica Light"/>
                <a:cs typeface="Helvetica Light"/>
                <a:sym typeface="Helvetica Light"/>
              </a:rPr>
              <a:t>3. Bilder von Versammlungen, Aufzügen und ähnlichen Vorgängen, an denen die dargestellten Personen teilgenommen haben;</a:t>
            </a:r>
          </a:p>
          <a:p>
            <a:pPr marL="266700" indent="-52388" eaLnBrk="1" hangingPunct="1">
              <a:spcBef>
                <a:spcPct val="0"/>
              </a:spcBef>
              <a:buClrTx/>
              <a:buFontTx/>
              <a:buNone/>
            </a:pPr>
            <a:r>
              <a:rPr lang="de-DE" altLang="de-DE" sz="1700" dirty="0">
                <a:solidFill>
                  <a:schemeClr val="tx1"/>
                </a:solidFill>
                <a:latin typeface="Helvetica Light"/>
                <a:ea typeface="Helvetica Light"/>
                <a:cs typeface="Helvetica Light"/>
                <a:sym typeface="Helvetica Light"/>
              </a:rPr>
              <a:t>4. Bildnisse, die nicht auf Bestellung angefertigt sind, sofern die Verbreitung oder Schaustellung einem höheren Interesse der Kunst dient.</a:t>
            </a:r>
          </a:p>
          <a:p>
            <a:pPr marL="266700" indent="-52388" eaLnBrk="1" hangingPunct="1">
              <a:spcBef>
                <a:spcPct val="0"/>
              </a:spcBef>
              <a:buClrTx/>
              <a:buFontTx/>
              <a:buNone/>
            </a:pPr>
            <a:r>
              <a:rPr lang="de-DE" altLang="de-DE" sz="1700" dirty="0">
                <a:solidFill>
                  <a:schemeClr val="tx1"/>
                </a:solidFill>
                <a:latin typeface="Helvetica Light"/>
                <a:ea typeface="Helvetica Light"/>
                <a:cs typeface="Helvetica Light"/>
                <a:sym typeface="Helvetica Light"/>
              </a:rPr>
              <a:t>(2) Die Befugnis erstreckt sich jedoch nicht auf eine Verbreitung und Schaustellung, durch die ein berechtigtes Interesse des Abgebildeten oder, falls dieser verstorben ist, seiner Angehörigen verletzt wird.</a:t>
            </a:r>
          </a:p>
          <a:p>
            <a:pPr eaLnBrk="1" hangingPunct="1">
              <a:spcBef>
                <a:spcPct val="0"/>
              </a:spcBef>
              <a:buClrTx/>
              <a:buFontTx/>
              <a:buNone/>
            </a:pPr>
            <a:endParaRPr lang="de-DE" altLang="de-DE" sz="1700" dirty="0">
              <a:solidFill>
                <a:schemeClr val="tx1"/>
              </a:solidFill>
              <a:latin typeface="Helvetica Light"/>
              <a:ea typeface="Helvetica Light"/>
              <a:cs typeface="Helvetica Light"/>
              <a:sym typeface="Helvetica Light"/>
            </a:endParaRPr>
          </a:p>
          <a:p>
            <a:pPr eaLnBrk="1" hangingPunct="1">
              <a:spcBef>
                <a:spcPct val="0"/>
              </a:spcBef>
              <a:buClrTx/>
              <a:buFontTx/>
              <a:buNone/>
            </a:pPr>
            <a:r>
              <a:rPr lang="de-DE" altLang="de-DE" sz="1700" dirty="0">
                <a:solidFill>
                  <a:srgbClr val="FF0000"/>
                </a:solidFill>
                <a:latin typeface="Helvetica Light"/>
                <a:ea typeface="Helvetica Light"/>
                <a:cs typeface="Helvetica Light"/>
                <a:sym typeface="Helvetica Light"/>
              </a:rPr>
              <a:t>*Achtung: besondere Fürsorgepflicht für Schülerinnen und Schüler!</a:t>
            </a:r>
          </a:p>
        </p:txBody>
      </p:sp>
      <p:sp>
        <p:nvSpPr>
          <p:cNvPr id="2" name="Rechteck 1"/>
          <p:cNvSpPr/>
          <p:nvPr/>
        </p:nvSpPr>
        <p:spPr>
          <a:xfrm>
            <a:off x="684213" y="1052513"/>
            <a:ext cx="7704137" cy="708025"/>
          </a:xfrm>
          <a:prstGeom prst="rect">
            <a:avLst/>
          </a:prstGeom>
        </p:spPr>
        <p:txBody>
          <a:bodyPr>
            <a:spAutoFit/>
          </a:bodyPr>
          <a:lstStyle/>
          <a:p>
            <a:pPr algn="ctr">
              <a:defRPr/>
            </a:pPr>
            <a:r>
              <a:rPr lang="de-DE" sz="4000" dirty="0">
                <a:latin typeface="Helvetica Light"/>
              </a:rPr>
              <a:t>Bildrechte</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CustomShape 2"/>
          <p:cNvSpPr txBox="1"/>
          <p:nvPr/>
        </p:nvSpPr>
        <p:spPr>
          <a:xfrm>
            <a:off x="384176" y="1844824"/>
            <a:ext cx="8501062" cy="4539704"/>
          </a:xfrm>
          <a:prstGeom prst="rect">
            <a:avLst/>
          </a:prstGeom>
          <a:ln w="12700">
            <a:miter lim="400000"/>
          </a:ln>
          <a:extLst>
            <a:ext uri="{C572A759-6A51-4108-AA02-DFA0A04FC94B}"/>
          </a:extLst>
        </p:spPr>
        <p:txBody>
          <a:bodyPr lIns="0" tIns="0" rIns="0" bIns="0">
            <a:spAutoFit/>
          </a:bodyPr>
          <a:lstStyle/>
          <a:p>
            <a:pPr marL="291077" indent="-233438">
              <a:buClr>
                <a:srgbClr val="000000"/>
              </a:buClr>
              <a:buSzPct val="100000"/>
              <a:buFontTx/>
              <a:buChar char="•"/>
              <a:defRPr>
                <a:latin typeface="Helvetica Light"/>
                <a:ea typeface="Helvetica Light"/>
                <a:cs typeface="Helvetica Light"/>
                <a:sym typeface="Helvetica Light"/>
              </a:defRPr>
            </a:pPr>
            <a:r>
              <a:rPr sz="2200" dirty="0" err="1">
                <a:latin typeface="Helvetica Light"/>
                <a:ea typeface="Helvetica Light"/>
                <a:cs typeface="Helvetica Light"/>
                <a:sym typeface="Helvetica Light"/>
              </a:rPr>
              <a:t>Grundsätzlich</a:t>
            </a:r>
            <a:r>
              <a:rPr sz="2200" dirty="0">
                <a:latin typeface="Helvetica Light"/>
                <a:ea typeface="Helvetica Light"/>
                <a:cs typeface="Helvetica Light"/>
                <a:sym typeface="Helvetica Light"/>
              </a:rPr>
              <a:t> gilt: </a:t>
            </a:r>
            <a:r>
              <a:rPr lang="de-DE" sz="2200" dirty="0" smtClean="0">
                <a:latin typeface="Helvetica Light"/>
                <a:ea typeface="Helvetica Light"/>
                <a:cs typeface="Helvetica Light"/>
                <a:sym typeface="Helvetica Light"/>
              </a:rPr>
              <a:t/>
            </a:r>
            <a:br>
              <a:rPr lang="de-DE" sz="2200" dirty="0" smtClean="0">
                <a:latin typeface="Helvetica Light"/>
                <a:ea typeface="Helvetica Light"/>
                <a:cs typeface="Helvetica Light"/>
                <a:sym typeface="Helvetica Light"/>
              </a:rPr>
            </a:br>
            <a:r>
              <a:rPr sz="2100" dirty="0" smtClean="0">
                <a:latin typeface="Helvetica Light"/>
                <a:ea typeface="Helvetica Light"/>
                <a:cs typeface="Helvetica Light"/>
                <a:sym typeface="Helvetica Light"/>
              </a:rPr>
              <a:t>Fast </a:t>
            </a:r>
            <a:r>
              <a:rPr sz="2100" dirty="0" err="1">
                <a:latin typeface="Helvetica Light"/>
                <a:ea typeface="Helvetica Light"/>
                <a:cs typeface="Helvetica Light"/>
                <a:sym typeface="Helvetica Light"/>
              </a:rPr>
              <a:t>alles</a:t>
            </a:r>
            <a:r>
              <a:rPr sz="2100" dirty="0">
                <a:latin typeface="Helvetica Light"/>
                <a:ea typeface="Helvetica Light"/>
                <a:cs typeface="Helvetica Light"/>
                <a:sym typeface="Helvetica Light"/>
              </a:rPr>
              <a:t>, was </a:t>
            </a:r>
            <a:r>
              <a:rPr sz="2100" dirty="0" err="1">
                <a:latin typeface="Helvetica Light"/>
                <a:ea typeface="Helvetica Light"/>
                <a:cs typeface="Helvetica Light"/>
                <a:sym typeface="Helvetica Light"/>
              </a:rPr>
              <a:t>im</a:t>
            </a:r>
            <a:r>
              <a:rPr sz="2100" dirty="0">
                <a:latin typeface="Helvetica Light"/>
                <a:ea typeface="Helvetica Light"/>
                <a:cs typeface="Helvetica Light"/>
                <a:sym typeface="Helvetica Light"/>
              </a:rPr>
              <a:t> Web </a:t>
            </a:r>
            <a:r>
              <a:rPr sz="2100" dirty="0" err="1">
                <a:latin typeface="Helvetica Light"/>
                <a:ea typeface="Helvetica Light"/>
                <a:cs typeface="Helvetica Light"/>
                <a:sym typeface="Helvetica Light"/>
              </a:rPr>
              <a:t>veröffentlicht</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wird</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ist</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urheberrechtlich</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geschützt</a:t>
            </a:r>
            <a:r>
              <a:rPr sz="2100" dirty="0">
                <a:latin typeface="Helvetica Light"/>
                <a:ea typeface="Helvetica Light"/>
                <a:cs typeface="Helvetica Light"/>
                <a:sym typeface="Helvetica Light"/>
              </a:rPr>
              <a:t>.</a:t>
            </a:r>
          </a:p>
          <a:p>
            <a:pPr marL="291077" indent="-233438">
              <a:buClr>
                <a:srgbClr val="000000"/>
              </a:buClr>
              <a:buSzPct val="100000"/>
              <a:buFontTx/>
              <a:buChar char="•"/>
              <a:defRPr>
                <a:latin typeface="Helvetica Light"/>
                <a:ea typeface="Helvetica Light"/>
                <a:cs typeface="Helvetica Light"/>
                <a:sym typeface="Helvetica Light"/>
              </a:defRPr>
            </a:pPr>
            <a:r>
              <a:rPr sz="2100" dirty="0">
                <a:latin typeface="Helvetica Light"/>
                <a:ea typeface="Helvetica Light"/>
                <a:cs typeface="Helvetica Light"/>
                <a:sym typeface="Helvetica Light"/>
              </a:rPr>
              <a:t>Die </a:t>
            </a:r>
            <a:r>
              <a:rPr sz="2100" dirty="0" err="1">
                <a:latin typeface="Helvetica Light"/>
                <a:ea typeface="Helvetica Light"/>
                <a:cs typeface="Helvetica Light"/>
                <a:sym typeface="Helvetica Light"/>
              </a:rPr>
              <a:t>weit</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verbreitete</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Auffassung</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dass</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alles</a:t>
            </a:r>
            <a:r>
              <a:rPr sz="2100" dirty="0">
                <a:latin typeface="Helvetica Light"/>
                <a:ea typeface="Helvetica Light"/>
                <a:cs typeface="Helvetica Light"/>
                <a:sym typeface="Helvetica Light"/>
              </a:rPr>
              <a:t>, was </a:t>
            </a:r>
            <a:r>
              <a:rPr sz="2100" dirty="0" err="1">
                <a:latin typeface="Helvetica Light"/>
                <a:ea typeface="Helvetica Light"/>
                <a:cs typeface="Helvetica Light"/>
                <a:sym typeface="Helvetica Light"/>
              </a:rPr>
              <a:t>ohnehin</a:t>
            </a:r>
            <a:r>
              <a:rPr sz="2100" dirty="0">
                <a:latin typeface="Helvetica Light"/>
                <a:ea typeface="Helvetica Light"/>
                <a:cs typeface="Helvetica Light"/>
                <a:sym typeface="Helvetica Light"/>
              </a:rPr>
              <a:t> online </a:t>
            </a:r>
            <a:r>
              <a:rPr sz="2100" dirty="0" err="1">
                <a:latin typeface="Helvetica Light"/>
                <a:ea typeface="Helvetica Light"/>
                <a:cs typeface="Helvetica Light"/>
                <a:sym typeface="Helvetica Light"/>
              </a:rPr>
              <a:t>verfügbar</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ist</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auch</a:t>
            </a:r>
            <a:r>
              <a:rPr sz="2100" dirty="0">
                <a:latin typeface="Helvetica Light"/>
                <a:ea typeface="Helvetica Light"/>
                <a:cs typeface="Helvetica Light"/>
                <a:sym typeface="Helvetica Light"/>
              </a:rPr>
              <a:t> an </a:t>
            </a:r>
            <a:r>
              <a:rPr sz="2100" dirty="0" err="1">
                <a:latin typeface="Helvetica Light"/>
                <a:ea typeface="Helvetica Light"/>
                <a:cs typeface="Helvetica Light"/>
                <a:sym typeface="Helvetica Light"/>
              </a:rPr>
              <a:t>anderer</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Stelle</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verfügbar</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gemacht</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werden</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darf</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ist</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ein</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Irrglaube</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Auch</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spielt</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es</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keine</a:t>
            </a:r>
            <a:r>
              <a:rPr sz="2100" dirty="0">
                <a:latin typeface="Helvetica Light"/>
                <a:ea typeface="Helvetica Light"/>
                <a:cs typeface="Helvetica Light"/>
                <a:sym typeface="Helvetica Light"/>
              </a:rPr>
              <a:t> Rolle, </a:t>
            </a:r>
            <a:r>
              <a:rPr sz="2100" dirty="0" err="1">
                <a:latin typeface="Helvetica Light"/>
                <a:ea typeface="Helvetica Light"/>
                <a:cs typeface="Helvetica Light"/>
                <a:sym typeface="Helvetica Light"/>
              </a:rPr>
              <a:t>ob</a:t>
            </a:r>
            <a:r>
              <a:rPr sz="2100" dirty="0">
                <a:latin typeface="Helvetica Light"/>
                <a:ea typeface="Helvetica Light"/>
                <a:cs typeface="Helvetica Light"/>
                <a:sym typeface="Helvetica Light"/>
              </a:rPr>
              <a:t> man </a:t>
            </a:r>
            <a:r>
              <a:rPr sz="2100" dirty="0" err="1">
                <a:latin typeface="Helvetica Light"/>
                <a:ea typeface="Helvetica Light"/>
                <a:cs typeface="Helvetica Light"/>
                <a:sym typeface="Helvetica Light"/>
              </a:rPr>
              <a:t>eine</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gewerbliche</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oder</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nicht-gewerbliche</a:t>
            </a:r>
            <a:r>
              <a:rPr sz="2100" dirty="0">
                <a:latin typeface="Helvetica Light"/>
                <a:ea typeface="Helvetica Light"/>
                <a:cs typeface="Helvetica Light"/>
                <a:sym typeface="Helvetica Light"/>
              </a:rPr>
              <a:t>“ Website </a:t>
            </a:r>
            <a:r>
              <a:rPr sz="2100" dirty="0" err="1">
                <a:latin typeface="Helvetica Light"/>
                <a:ea typeface="Helvetica Light"/>
                <a:cs typeface="Helvetica Light"/>
                <a:sym typeface="Helvetica Light"/>
              </a:rPr>
              <a:t>betreibt</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Allein</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durch</a:t>
            </a:r>
            <a:r>
              <a:rPr sz="2100" dirty="0">
                <a:latin typeface="Helvetica Light"/>
                <a:ea typeface="Helvetica Light"/>
                <a:cs typeface="Helvetica Light"/>
                <a:sym typeface="Helvetica Light"/>
              </a:rPr>
              <a:t> die </a:t>
            </a:r>
            <a:r>
              <a:rPr sz="2100" dirty="0" err="1">
                <a:latin typeface="Helvetica Light"/>
                <a:ea typeface="Helvetica Light"/>
                <a:cs typeface="Helvetica Light"/>
                <a:sym typeface="Helvetica Light"/>
              </a:rPr>
              <a:t>Veröffentlichung</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droht</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eine</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Abmahnung</a:t>
            </a:r>
            <a:r>
              <a:rPr sz="2100" dirty="0">
                <a:latin typeface="Helvetica Light"/>
                <a:ea typeface="Helvetica Light"/>
                <a:cs typeface="Helvetica Light"/>
                <a:sym typeface="Helvetica Light"/>
              </a:rPr>
              <a:t>!</a:t>
            </a:r>
          </a:p>
          <a:p>
            <a:pPr marL="291077" indent="-233438">
              <a:buClr>
                <a:srgbClr val="000000"/>
              </a:buClr>
              <a:buSzPct val="100000"/>
              <a:buFontTx/>
              <a:buChar char="•"/>
              <a:defRPr>
                <a:latin typeface="Helvetica Light"/>
                <a:ea typeface="Helvetica Light"/>
                <a:cs typeface="Helvetica Light"/>
                <a:sym typeface="Helvetica Light"/>
              </a:defRPr>
            </a:pPr>
            <a:r>
              <a:rPr sz="2100" dirty="0" err="1">
                <a:latin typeface="Helvetica Light"/>
                <a:ea typeface="Helvetica Light"/>
                <a:cs typeface="Helvetica Light"/>
                <a:sym typeface="Helvetica Light"/>
              </a:rPr>
              <a:t>Impressumspflicht</a:t>
            </a:r>
            <a:r>
              <a:rPr sz="2100" dirty="0">
                <a:latin typeface="Helvetica Light"/>
                <a:ea typeface="Helvetica Light"/>
                <a:cs typeface="Helvetica Light"/>
                <a:sym typeface="Helvetica Light"/>
              </a:rPr>
              <a:t>!</a:t>
            </a:r>
          </a:p>
          <a:p>
            <a:pPr marL="291077" indent="-233438">
              <a:buClr>
                <a:srgbClr val="000000"/>
              </a:buClr>
              <a:buSzPct val="100000"/>
              <a:buFontTx/>
              <a:buChar char="•"/>
              <a:defRPr>
                <a:latin typeface="Helvetica Light"/>
                <a:ea typeface="Helvetica Light"/>
                <a:cs typeface="Helvetica Light"/>
                <a:sym typeface="Helvetica Light"/>
              </a:defRPr>
            </a:pPr>
            <a:r>
              <a:rPr sz="2100" dirty="0" err="1">
                <a:latin typeface="Helvetica Light"/>
                <a:ea typeface="Helvetica Light"/>
                <a:cs typeface="Helvetica Light"/>
                <a:sym typeface="Helvetica Light"/>
              </a:rPr>
              <a:t>Störerhaftung</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auch</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bei</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rechtswidrigen</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Kommentaren</a:t>
            </a:r>
            <a:r>
              <a:rPr sz="2100" dirty="0">
                <a:latin typeface="Helvetica Light"/>
                <a:ea typeface="Helvetica Light"/>
                <a:cs typeface="Helvetica Light"/>
                <a:sym typeface="Helvetica Light"/>
              </a:rPr>
              <a:t>!</a:t>
            </a:r>
          </a:p>
          <a:p>
            <a:pPr marL="291077" indent="-233438">
              <a:buClr>
                <a:srgbClr val="000000"/>
              </a:buClr>
              <a:buSzPct val="100000"/>
              <a:buFontTx/>
              <a:buChar char="•"/>
              <a:defRPr>
                <a:latin typeface="Helvetica Light"/>
                <a:ea typeface="Helvetica Light"/>
                <a:cs typeface="Helvetica Light"/>
                <a:sym typeface="Helvetica Light"/>
              </a:defRPr>
            </a:pPr>
            <a:r>
              <a:rPr sz="2100" dirty="0" err="1">
                <a:latin typeface="Helvetica Light"/>
                <a:ea typeface="Helvetica Light"/>
                <a:cs typeface="Helvetica Light"/>
                <a:sym typeface="Helvetica Light"/>
              </a:rPr>
              <a:t>Teilen</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heißt</a:t>
            </a:r>
            <a:r>
              <a:rPr sz="2100" dirty="0">
                <a:latin typeface="Helvetica Light"/>
                <a:ea typeface="Helvetica Light"/>
                <a:cs typeface="Helvetica Light"/>
                <a:sym typeface="Helvetica Light"/>
              </a:rPr>
              <a:t> oft, </a:t>
            </a:r>
            <a:r>
              <a:rPr sz="2100" dirty="0" err="1">
                <a:latin typeface="Helvetica Light"/>
                <a:ea typeface="Helvetica Light"/>
                <a:cs typeface="Helvetica Light"/>
                <a:sym typeface="Helvetica Light"/>
              </a:rPr>
              <a:t>Urheberrecht</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verletzen</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daher</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sollte</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es</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eine</a:t>
            </a:r>
            <a:r>
              <a:rPr sz="2100" dirty="0">
                <a:latin typeface="Helvetica Light"/>
                <a:ea typeface="Helvetica Light"/>
                <a:cs typeface="Helvetica Light"/>
                <a:sym typeface="Helvetica Light"/>
              </a:rPr>
              <a:t> Policy </a:t>
            </a:r>
            <a:r>
              <a:rPr sz="2100" dirty="0" err="1">
                <a:latin typeface="Helvetica Light"/>
                <a:ea typeface="Helvetica Light"/>
                <a:cs typeface="Helvetica Light"/>
                <a:sym typeface="Helvetica Light"/>
              </a:rPr>
              <a:t>geben</a:t>
            </a:r>
            <a:r>
              <a:rPr sz="2100" dirty="0">
                <a:latin typeface="Helvetica Light"/>
                <a:ea typeface="Helvetica Light"/>
                <a:cs typeface="Helvetica Light"/>
                <a:sym typeface="Helvetica Light"/>
              </a:rPr>
              <a:t>, die </a:t>
            </a:r>
            <a:r>
              <a:rPr sz="2100" dirty="0" err="1">
                <a:latin typeface="Helvetica Light"/>
                <a:ea typeface="Helvetica Light"/>
                <a:cs typeface="Helvetica Light"/>
                <a:sym typeface="Helvetica Light"/>
              </a:rPr>
              <a:t>regelt</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wie</a:t>
            </a:r>
            <a:r>
              <a:rPr sz="2100" dirty="0">
                <a:latin typeface="Helvetica Light"/>
                <a:ea typeface="Helvetica Light"/>
                <a:cs typeface="Helvetica Light"/>
                <a:sym typeface="Helvetica Light"/>
              </a:rPr>
              <a:t> und </a:t>
            </a:r>
            <a:r>
              <a:rPr sz="2100" dirty="0" err="1">
                <a:latin typeface="Helvetica Light"/>
                <a:ea typeface="Helvetica Light"/>
                <a:cs typeface="Helvetica Light"/>
                <a:sym typeface="Helvetica Light"/>
              </a:rPr>
              <a:t>nach</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welcher</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Prüfung</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wer</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etwas</a:t>
            </a:r>
            <a:r>
              <a:rPr sz="2100" dirty="0">
                <a:latin typeface="Helvetica Light"/>
                <a:ea typeface="Helvetica Light"/>
                <a:cs typeface="Helvetica Light"/>
                <a:sym typeface="Helvetica Light"/>
              </a:rPr>
              <a:t>, wo, </a:t>
            </a:r>
            <a:r>
              <a:rPr sz="2100" dirty="0" err="1">
                <a:latin typeface="Helvetica Light"/>
                <a:ea typeface="Helvetica Light"/>
                <a:cs typeface="Helvetica Light"/>
                <a:sym typeface="Helvetica Light"/>
              </a:rPr>
              <a:t>mit</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wessen</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Wissen</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veröffentlicht</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bzw</a:t>
            </a:r>
            <a:r>
              <a:rPr sz="2100" dirty="0">
                <a:latin typeface="Helvetica Light"/>
                <a:ea typeface="Helvetica Light"/>
                <a:cs typeface="Helvetica Light"/>
                <a:sym typeface="Helvetica Light"/>
              </a:rPr>
              <a:t>. </a:t>
            </a:r>
            <a:r>
              <a:rPr sz="2100" dirty="0" err="1">
                <a:latin typeface="Helvetica Light"/>
                <a:ea typeface="Helvetica Light"/>
                <a:cs typeface="Helvetica Light"/>
                <a:sym typeface="Helvetica Light"/>
              </a:rPr>
              <a:t>teilt</a:t>
            </a:r>
            <a:r>
              <a:rPr sz="2100" dirty="0">
                <a:latin typeface="Helvetica Light"/>
                <a:ea typeface="Helvetica Light"/>
                <a:cs typeface="Helvetica Light"/>
                <a:sym typeface="Helvetica Light"/>
              </a:rPr>
              <a:t>!</a:t>
            </a:r>
          </a:p>
          <a:p>
            <a:pPr marL="221910" indent="-164271">
              <a:buClr>
                <a:srgbClr val="000000"/>
              </a:buClr>
              <a:buSzPct val="100000"/>
              <a:buFontTx/>
              <a:buChar char="•"/>
              <a:defRPr sz="1900" spc="0">
                <a:latin typeface="Helvetica Light"/>
                <a:ea typeface="Helvetica Light"/>
                <a:cs typeface="Helvetica Light"/>
                <a:sym typeface="Helvetica Light"/>
              </a:defRPr>
            </a:pPr>
            <a:r>
              <a:rPr sz="2100" dirty="0" err="1">
                <a:latin typeface="Helvetica Light"/>
                <a:ea typeface="Helvetica Light"/>
                <a:cs typeface="Helvetica Light"/>
                <a:sym typeface="Helvetica Light"/>
              </a:rPr>
              <a:t>Netzwerkdurchsetzungsgesetz</a:t>
            </a:r>
            <a:endParaRPr sz="2100" dirty="0">
              <a:latin typeface="Helvetica Light"/>
              <a:ea typeface="Helvetica Light"/>
              <a:cs typeface="Helvetica Light"/>
              <a:sym typeface="Helvetica Light"/>
            </a:endParaRPr>
          </a:p>
        </p:txBody>
      </p:sp>
      <p:sp>
        <p:nvSpPr>
          <p:cNvPr id="18435" name="Rechteck 1"/>
          <p:cNvSpPr>
            <a:spLocks noChangeArrowheads="1"/>
          </p:cNvSpPr>
          <p:nvPr/>
        </p:nvSpPr>
        <p:spPr bwMode="auto">
          <a:xfrm>
            <a:off x="3116464" y="908720"/>
            <a:ext cx="206979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ED2403"/>
              </a:buClr>
              <a:buFont typeface="Wingdings" pitchFamily="2" charset="2"/>
              <a:buChar char="§"/>
              <a:defRPr sz="2800">
                <a:solidFill>
                  <a:srgbClr val="003366"/>
                </a:solidFill>
                <a:latin typeface="Verdana" pitchFamily="34" charset="0"/>
                <a:ea typeface="Verdana" pitchFamily="34" charset="0"/>
                <a:cs typeface="Verdana" pitchFamily="34" charset="0"/>
              </a:defRPr>
            </a:lvl1pPr>
            <a:lvl2pPr marL="742950" indent="-285750" eaLnBrk="0" hangingPunct="0">
              <a:spcBef>
                <a:spcPct val="20000"/>
              </a:spcBef>
              <a:buClr>
                <a:srgbClr val="ED2403"/>
              </a:buClr>
              <a:buFont typeface="Wingdings" pitchFamily="2" charset="2"/>
              <a:buChar char="§"/>
              <a:defRPr sz="2400">
                <a:solidFill>
                  <a:srgbClr val="003366"/>
                </a:solidFill>
                <a:latin typeface="Verdana" pitchFamily="34" charset="0"/>
                <a:ea typeface="Verdana" pitchFamily="34" charset="0"/>
                <a:cs typeface="Verdana" pitchFamily="34" charset="0"/>
              </a:defRPr>
            </a:lvl2pPr>
            <a:lvl3pPr marL="1143000" indent="-228600" eaLnBrk="0" hangingPunct="0">
              <a:spcBef>
                <a:spcPct val="20000"/>
              </a:spcBef>
              <a:buClr>
                <a:srgbClr val="ED2403"/>
              </a:buClr>
              <a:buFont typeface="Wingdings" pitchFamily="2" charset="2"/>
              <a:buChar char="§"/>
              <a:defRPr sz="2000">
                <a:solidFill>
                  <a:srgbClr val="003366"/>
                </a:solidFill>
                <a:latin typeface="Verdana" pitchFamily="34" charset="0"/>
                <a:ea typeface="Verdana" pitchFamily="34" charset="0"/>
                <a:cs typeface="Verdana" pitchFamily="34" charset="0"/>
              </a:defRPr>
            </a:lvl3pPr>
            <a:lvl4pPr marL="16002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4pPr>
            <a:lvl5pPr marL="2057400" indent="-228600" eaLnBrk="0" hangingPunct="0">
              <a:spcBef>
                <a:spcPct val="20000"/>
              </a:spcBef>
              <a:buClr>
                <a:srgbClr val="ED2403"/>
              </a:buClr>
              <a:buFont typeface="Wingdings" pitchFamily="2" charset="2"/>
              <a:buChar char="§"/>
              <a:defRPr sz="2000">
                <a:solidFill>
                  <a:srgbClr val="0E8182"/>
                </a:solidFill>
                <a:latin typeface="Arial Narrow" pitchFamily="34" charset="0"/>
                <a:cs typeface="Arial" pitchFamily="34" charset="0"/>
              </a:defRPr>
            </a:lvl5pPr>
            <a:lvl6pPr marL="25146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6pPr>
            <a:lvl7pPr marL="29718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7pPr>
            <a:lvl8pPr marL="34290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8pPr>
            <a:lvl9pPr marL="3886200" indent="-22860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pitchFamily="34" charset="0"/>
              </a:defRPr>
            </a:lvl9pPr>
          </a:lstStyle>
          <a:p>
            <a:pPr algn="ctr" eaLnBrk="1" hangingPunct="1">
              <a:spcBef>
                <a:spcPct val="0"/>
              </a:spcBef>
              <a:buClrTx/>
              <a:buFontTx/>
              <a:buNone/>
            </a:pPr>
            <a:r>
              <a:rPr lang="de-DE" altLang="de-DE" sz="4000" dirty="0">
                <a:solidFill>
                  <a:schemeClr val="tx1"/>
                </a:solidFill>
                <a:latin typeface="Helvetica Light"/>
              </a:rPr>
              <a:t>Konkret</a:t>
            </a:r>
            <a:r>
              <a:rPr lang="de-DE" altLang="de-DE" sz="4000" dirty="0">
                <a:solidFill>
                  <a:schemeClr val="tx1"/>
                </a:solidFill>
                <a:latin typeface="Arial Narrow" pitchFamily="34" charset="0"/>
              </a:rPr>
              <a:t>:</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descr="https://open-educational-resources.de/wp-content/uploads/20180111Infografik_5V.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412776"/>
            <a:ext cx="7489527" cy="5295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p:cNvSpPr txBox="1"/>
          <p:nvPr/>
        </p:nvSpPr>
        <p:spPr>
          <a:xfrm>
            <a:off x="971600" y="908718"/>
            <a:ext cx="6696744" cy="461665"/>
          </a:xfrm>
          <a:prstGeom prst="rect">
            <a:avLst/>
          </a:prstGeom>
          <a:noFill/>
        </p:spPr>
        <p:txBody>
          <a:bodyPr wrap="square" rtlCol="0" anchor="ctr">
            <a:spAutoFit/>
          </a:bodyPr>
          <a:lstStyle/>
          <a:p>
            <a:pPr algn="ctr"/>
            <a:r>
              <a:rPr lang="de-DE" dirty="0" smtClean="0">
                <a:latin typeface="Helvetica Light"/>
              </a:rPr>
              <a:t>Eine Lösung - Open Educational </a:t>
            </a:r>
            <a:r>
              <a:rPr lang="de-DE" dirty="0" err="1" smtClean="0">
                <a:latin typeface="Helvetica Light"/>
              </a:rPr>
              <a:t>Ressources</a:t>
            </a:r>
            <a:r>
              <a:rPr lang="de-DE" dirty="0" smtClean="0">
                <a:latin typeface="Helvetica Light"/>
              </a:rPr>
              <a:t>!</a:t>
            </a:r>
            <a:endParaRPr lang="de-DE" dirty="0">
              <a:latin typeface="Helvetica Light"/>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LISUM-Vorlage">
  <a:themeElements>
    <a:clrScheme name="Larissa-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issa-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LISUM-Vorlage</Template>
  <TotalTime>0</TotalTime>
  <Words>987</Words>
  <Application>Microsoft Office PowerPoint</Application>
  <PresentationFormat>Bildschirmpräsentation (4:3)</PresentationFormat>
  <Paragraphs>114</Paragraphs>
  <Slides>22</Slides>
  <Notes>1</Notes>
  <HiddenSlides>0</HiddenSlides>
  <MMClips>0</MMClips>
  <ScaleCrop>false</ScaleCrop>
  <HeadingPairs>
    <vt:vector size="4" baseType="variant">
      <vt:variant>
        <vt:lpstr>Design</vt:lpstr>
      </vt:variant>
      <vt:variant>
        <vt:i4>1</vt:i4>
      </vt:variant>
      <vt:variant>
        <vt:lpstr>Folientitel</vt:lpstr>
      </vt:variant>
      <vt:variant>
        <vt:i4>22</vt:i4>
      </vt:variant>
    </vt:vector>
  </HeadingPairs>
  <TitlesOfParts>
    <vt:vector size="23" baseType="lpstr">
      <vt:lpstr>LISUM-Vorlage</vt:lpstr>
      <vt:lpstr>Grundlagen des Urheber- und Leistungsschutzrechts,  des Persönlichkeitsrecht, OER und den Datenschutz betreffende Rechtsthemen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Vielen Dank  für Ihre Aufmerksamkeit!    Kontakt: Henry Freye  Tel: 03378 209 330 E-Mail: henry.freye@lisum.berlin-brandenburg.de</vt:lpstr>
    </vt:vector>
  </TitlesOfParts>
  <Company>L I S U 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Froemming</dc:creator>
  <cp:lastModifiedBy>Donath</cp:lastModifiedBy>
  <cp:revision>80</cp:revision>
  <dcterms:created xsi:type="dcterms:W3CDTF">2010-02-12T10:02:07Z</dcterms:created>
  <dcterms:modified xsi:type="dcterms:W3CDTF">2018-03-02T12:54:45Z</dcterms:modified>
</cp:coreProperties>
</file>