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89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29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9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7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62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59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71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4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2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67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5F60-AFE8-475C-AD36-95443781A40C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D1E7-FEA5-4031-8BA9-6EDD3CF6C1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00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47" y="3810"/>
            <a:ext cx="9628505" cy="68503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74676" y="817808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5203067" y="321972"/>
            <a:ext cx="3599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In den Beeten der Erhaltungs- uns Wissenschaftskulturen:</a:t>
            </a:r>
          </a:p>
          <a:p>
            <a:r>
              <a:rPr lang="de-DE" sz="1100" i="1" dirty="0" smtClean="0"/>
              <a:t>Arnica </a:t>
            </a:r>
            <a:r>
              <a:rPr lang="de-DE" sz="1100" i="1" dirty="0" err="1" smtClean="0"/>
              <a:t>montana</a:t>
            </a:r>
            <a:r>
              <a:rPr lang="de-DE" sz="1100" dirty="0" smtClean="0"/>
              <a:t> (Arnika) – Anzucht im Gewächshaus</a:t>
            </a:r>
          </a:p>
          <a:p>
            <a:r>
              <a:rPr lang="de-DE" sz="1100" i="1" dirty="0" err="1" smtClean="0"/>
              <a:t>Dianthus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gratianopolitanus</a:t>
            </a:r>
            <a:r>
              <a:rPr lang="de-DE" sz="1100" dirty="0" smtClean="0"/>
              <a:t> (Pfingst-Nelke)</a:t>
            </a:r>
          </a:p>
          <a:p>
            <a:r>
              <a:rPr lang="de-DE" sz="1100" i="1" dirty="0" err="1" smtClean="0"/>
              <a:t>Scabiosa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canescens</a:t>
            </a:r>
            <a:r>
              <a:rPr lang="de-DE" sz="1100" i="1" dirty="0" smtClean="0"/>
              <a:t> </a:t>
            </a:r>
            <a:r>
              <a:rPr lang="de-DE" sz="1100" dirty="0" smtClean="0"/>
              <a:t>(Duft-Skabiose)</a:t>
            </a:r>
            <a:endParaRPr lang="de-DE" sz="11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791718" y="817808"/>
            <a:ext cx="502276" cy="547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399431" y="3990304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508901" y="3715555"/>
            <a:ext cx="504423" cy="3021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81127" y="3502646"/>
            <a:ext cx="1294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 smtClean="0"/>
              <a:t>Genista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pilosa</a:t>
            </a:r>
            <a:r>
              <a:rPr lang="de-DE" sz="1100" i="1" dirty="0" smtClean="0"/>
              <a:t> </a:t>
            </a:r>
            <a:r>
              <a:rPr lang="de-DE" sz="1100" dirty="0" smtClean="0"/>
              <a:t>(Haar-Ginster)</a:t>
            </a:r>
            <a:endParaRPr lang="de-DE" sz="1100" dirty="0"/>
          </a:p>
        </p:txBody>
      </p:sp>
      <p:sp>
        <p:nvSpPr>
          <p:cNvPr id="12" name="Oval 11"/>
          <p:cNvSpPr/>
          <p:nvPr/>
        </p:nvSpPr>
        <p:spPr>
          <a:xfrm>
            <a:off x="8837053" y="5868473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946523" y="5887790"/>
            <a:ext cx="950891" cy="273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97414" y="5707764"/>
            <a:ext cx="1586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 smtClean="0"/>
              <a:t>Crataegus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laevigata</a:t>
            </a:r>
            <a:r>
              <a:rPr lang="de-DE" sz="1100" i="1" dirty="0" smtClean="0"/>
              <a:t> </a:t>
            </a:r>
            <a:r>
              <a:rPr lang="de-DE" sz="1100" dirty="0"/>
              <a:t>(</a:t>
            </a:r>
            <a:r>
              <a:rPr lang="de-DE" sz="1100" dirty="0" err="1" smtClean="0"/>
              <a:t>Zweigrifflger</a:t>
            </a:r>
            <a:r>
              <a:rPr lang="de-DE" sz="1100" dirty="0" smtClean="0"/>
              <a:t> Weißdorn)</a:t>
            </a:r>
            <a:endParaRPr lang="de-DE" sz="1100" dirty="0"/>
          </a:p>
        </p:txBody>
      </p:sp>
      <p:sp>
        <p:nvSpPr>
          <p:cNvPr id="33" name="Freeform 32"/>
          <p:cNvSpPr/>
          <p:nvPr/>
        </p:nvSpPr>
        <p:spPr>
          <a:xfrm>
            <a:off x="7398327" y="2125167"/>
            <a:ext cx="83128" cy="675861"/>
          </a:xfrm>
          <a:custGeom>
            <a:avLst/>
            <a:gdLst>
              <a:gd name="connsiteX0" fmla="*/ 83128 w 83128"/>
              <a:gd name="connsiteY0" fmla="*/ 0 h 675861"/>
              <a:gd name="connsiteX1" fmla="*/ 75899 w 83128"/>
              <a:gd name="connsiteY1" fmla="*/ 46985 h 675861"/>
              <a:gd name="connsiteX2" fmla="*/ 72285 w 83128"/>
              <a:gd name="connsiteY2" fmla="*/ 72284 h 675861"/>
              <a:gd name="connsiteX3" fmla="*/ 68671 w 83128"/>
              <a:gd name="connsiteY3" fmla="*/ 137341 h 675861"/>
              <a:gd name="connsiteX4" fmla="*/ 61442 w 83128"/>
              <a:gd name="connsiteY4" fmla="*/ 195168 h 675861"/>
              <a:gd name="connsiteX5" fmla="*/ 57828 w 83128"/>
              <a:gd name="connsiteY5" fmla="*/ 242153 h 675861"/>
              <a:gd name="connsiteX6" fmla="*/ 50599 w 83128"/>
              <a:gd name="connsiteY6" fmla="*/ 292752 h 675861"/>
              <a:gd name="connsiteX7" fmla="*/ 46985 w 83128"/>
              <a:gd name="connsiteY7" fmla="*/ 321666 h 675861"/>
              <a:gd name="connsiteX8" fmla="*/ 43371 w 83128"/>
              <a:gd name="connsiteY8" fmla="*/ 343352 h 675861"/>
              <a:gd name="connsiteX9" fmla="*/ 39757 w 83128"/>
              <a:gd name="connsiteY9" fmla="*/ 361423 h 675861"/>
              <a:gd name="connsiteX10" fmla="*/ 36143 w 83128"/>
              <a:gd name="connsiteY10" fmla="*/ 390337 h 675861"/>
              <a:gd name="connsiteX11" fmla="*/ 25300 w 83128"/>
              <a:gd name="connsiteY11" fmla="*/ 444550 h 675861"/>
              <a:gd name="connsiteX12" fmla="*/ 18071 w 83128"/>
              <a:gd name="connsiteY12" fmla="*/ 480692 h 675861"/>
              <a:gd name="connsiteX13" fmla="*/ 14457 w 83128"/>
              <a:gd name="connsiteY13" fmla="*/ 495149 h 675861"/>
              <a:gd name="connsiteX14" fmla="*/ 3615 w 83128"/>
              <a:gd name="connsiteY14" fmla="*/ 563820 h 675861"/>
              <a:gd name="connsiteX15" fmla="*/ 0 w 83128"/>
              <a:gd name="connsiteY15" fmla="*/ 585505 h 675861"/>
              <a:gd name="connsiteX16" fmla="*/ 3615 w 83128"/>
              <a:gd name="connsiteY16" fmla="*/ 661404 h 675861"/>
              <a:gd name="connsiteX17" fmla="*/ 10843 w 83128"/>
              <a:gd name="connsiteY17" fmla="*/ 672246 h 675861"/>
              <a:gd name="connsiteX18" fmla="*/ 21686 w 83128"/>
              <a:gd name="connsiteY18" fmla="*/ 675861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128" h="675861">
                <a:moveTo>
                  <a:pt x="83128" y="0"/>
                </a:moveTo>
                <a:cubicBezTo>
                  <a:pt x="72625" y="73504"/>
                  <a:pt x="85947" y="-18332"/>
                  <a:pt x="75899" y="46985"/>
                </a:cubicBezTo>
                <a:cubicBezTo>
                  <a:pt x="74604" y="55405"/>
                  <a:pt x="73490" y="63851"/>
                  <a:pt x="72285" y="72284"/>
                </a:cubicBezTo>
                <a:cubicBezTo>
                  <a:pt x="71080" y="93970"/>
                  <a:pt x="70580" y="115706"/>
                  <a:pt x="68671" y="137341"/>
                </a:cubicBezTo>
                <a:cubicBezTo>
                  <a:pt x="66964" y="156692"/>
                  <a:pt x="62932" y="175800"/>
                  <a:pt x="61442" y="195168"/>
                </a:cubicBezTo>
                <a:cubicBezTo>
                  <a:pt x="60237" y="210830"/>
                  <a:pt x="59317" y="226516"/>
                  <a:pt x="57828" y="242153"/>
                </a:cubicBezTo>
                <a:cubicBezTo>
                  <a:pt x="54560" y="276469"/>
                  <a:pt x="54864" y="262897"/>
                  <a:pt x="50599" y="292752"/>
                </a:cubicBezTo>
                <a:cubicBezTo>
                  <a:pt x="49225" y="302367"/>
                  <a:pt x="48359" y="312051"/>
                  <a:pt x="46985" y="321666"/>
                </a:cubicBezTo>
                <a:cubicBezTo>
                  <a:pt x="45949" y="328921"/>
                  <a:pt x="44682" y="336142"/>
                  <a:pt x="43371" y="343352"/>
                </a:cubicBezTo>
                <a:cubicBezTo>
                  <a:pt x="42272" y="349396"/>
                  <a:pt x="40691" y="355351"/>
                  <a:pt x="39757" y="361423"/>
                </a:cubicBezTo>
                <a:cubicBezTo>
                  <a:pt x="38280" y="371023"/>
                  <a:pt x="37740" y="380756"/>
                  <a:pt x="36143" y="390337"/>
                </a:cubicBezTo>
                <a:cubicBezTo>
                  <a:pt x="33113" y="408515"/>
                  <a:pt x="28914" y="426479"/>
                  <a:pt x="25300" y="444550"/>
                </a:cubicBezTo>
                <a:cubicBezTo>
                  <a:pt x="25295" y="444577"/>
                  <a:pt x="18078" y="480665"/>
                  <a:pt x="18071" y="480692"/>
                </a:cubicBezTo>
                <a:cubicBezTo>
                  <a:pt x="16866" y="485511"/>
                  <a:pt x="15372" y="490267"/>
                  <a:pt x="14457" y="495149"/>
                </a:cubicBezTo>
                <a:cubicBezTo>
                  <a:pt x="6558" y="537278"/>
                  <a:pt x="8877" y="529617"/>
                  <a:pt x="3615" y="563820"/>
                </a:cubicBezTo>
                <a:cubicBezTo>
                  <a:pt x="2501" y="571063"/>
                  <a:pt x="1205" y="578277"/>
                  <a:pt x="0" y="585505"/>
                </a:cubicBezTo>
                <a:cubicBezTo>
                  <a:pt x="1205" y="610805"/>
                  <a:pt x="473" y="636271"/>
                  <a:pt x="3615" y="661404"/>
                </a:cubicBezTo>
                <a:cubicBezTo>
                  <a:pt x="4154" y="665714"/>
                  <a:pt x="7451" y="669533"/>
                  <a:pt x="10843" y="672246"/>
                </a:cubicBezTo>
                <a:cubicBezTo>
                  <a:pt x="13818" y="674626"/>
                  <a:pt x="21686" y="675861"/>
                  <a:pt x="21686" y="67586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eform 33"/>
          <p:cNvSpPr/>
          <p:nvPr/>
        </p:nvSpPr>
        <p:spPr>
          <a:xfrm>
            <a:off x="7398327" y="2797398"/>
            <a:ext cx="1821921" cy="1167570"/>
          </a:xfrm>
          <a:custGeom>
            <a:avLst/>
            <a:gdLst>
              <a:gd name="connsiteX0" fmla="*/ 0 w 1793007"/>
              <a:gd name="connsiteY0" fmla="*/ 0 h 1185626"/>
              <a:gd name="connsiteX1" fmla="*/ 32528 w 1793007"/>
              <a:gd name="connsiteY1" fmla="*/ 10843 h 1185626"/>
              <a:gd name="connsiteX2" fmla="*/ 43371 w 1793007"/>
              <a:gd name="connsiteY2" fmla="*/ 14457 h 1185626"/>
              <a:gd name="connsiteX3" fmla="*/ 57828 w 1793007"/>
              <a:gd name="connsiteY3" fmla="*/ 18071 h 1185626"/>
              <a:gd name="connsiteX4" fmla="*/ 68670 w 1793007"/>
              <a:gd name="connsiteY4" fmla="*/ 14457 h 1185626"/>
              <a:gd name="connsiteX5" fmla="*/ 213240 w 1793007"/>
              <a:gd name="connsiteY5" fmla="*/ 21686 h 1185626"/>
              <a:gd name="connsiteX6" fmla="*/ 256610 w 1793007"/>
              <a:gd name="connsiteY6" fmla="*/ 18071 h 1185626"/>
              <a:gd name="connsiteX7" fmla="*/ 292753 w 1793007"/>
              <a:gd name="connsiteY7" fmla="*/ 14457 h 1185626"/>
              <a:gd name="connsiteX8" fmla="*/ 375880 w 1793007"/>
              <a:gd name="connsiteY8" fmla="*/ 10843 h 1185626"/>
              <a:gd name="connsiteX9" fmla="*/ 462621 w 1793007"/>
              <a:gd name="connsiteY9" fmla="*/ 14457 h 1185626"/>
              <a:gd name="connsiteX10" fmla="*/ 513221 w 1793007"/>
              <a:gd name="connsiteY10" fmla="*/ 21686 h 1185626"/>
              <a:gd name="connsiteX11" fmla="*/ 571048 w 1793007"/>
              <a:gd name="connsiteY11" fmla="*/ 25300 h 1185626"/>
              <a:gd name="connsiteX12" fmla="*/ 621648 w 1793007"/>
              <a:gd name="connsiteY12" fmla="*/ 32528 h 1185626"/>
              <a:gd name="connsiteX13" fmla="*/ 646947 w 1793007"/>
              <a:gd name="connsiteY13" fmla="*/ 36143 h 1185626"/>
              <a:gd name="connsiteX14" fmla="*/ 697546 w 1793007"/>
              <a:gd name="connsiteY14" fmla="*/ 46985 h 1185626"/>
              <a:gd name="connsiteX15" fmla="*/ 719232 w 1793007"/>
              <a:gd name="connsiteY15" fmla="*/ 54214 h 1185626"/>
              <a:gd name="connsiteX16" fmla="*/ 755374 w 1793007"/>
              <a:gd name="connsiteY16" fmla="*/ 65056 h 1185626"/>
              <a:gd name="connsiteX17" fmla="*/ 780674 w 1793007"/>
              <a:gd name="connsiteY17" fmla="*/ 72285 h 1185626"/>
              <a:gd name="connsiteX18" fmla="*/ 802359 w 1793007"/>
              <a:gd name="connsiteY18" fmla="*/ 79513 h 1185626"/>
              <a:gd name="connsiteX19" fmla="*/ 809587 w 1793007"/>
              <a:gd name="connsiteY19" fmla="*/ 86742 h 1185626"/>
              <a:gd name="connsiteX20" fmla="*/ 831273 w 1793007"/>
              <a:gd name="connsiteY20" fmla="*/ 93970 h 1185626"/>
              <a:gd name="connsiteX21" fmla="*/ 874644 w 1793007"/>
              <a:gd name="connsiteY21" fmla="*/ 115656 h 1185626"/>
              <a:gd name="connsiteX22" fmla="*/ 885486 w 1793007"/>
              <a:gd name="connsiteY22" fmla="*/ 119270 h 1185626"/>
              <a:gd name="connsiteX23" fmla="*/ 903557 w 1793007"/>
              <a:gd name="connsiteY23" fmla="*/ 130113 h 1185626"/>
              <a:gd name="connsiteX24" fmla="*/ 921629 w 1793007"/>
              <a:gd name="connsiteY24" fmla="*/ 140955 h 1185626"/>
              <a:gd name="connsiteX25" fmla="*/ 939700 w 1793007"/>
              <a:gd name="connsiteY25" fmla="*/ 151798 h 1185626"/>
              <a:gd name="connsiteX26" fmla="*/ 950542 w 1793007"/>
              <a:gd name="connsiteY26" fmla="*/ 159026 h 1185626"/>
              <a:gd name="connsiteX27" fmla="*/ 957771 w 1793007"/>
              <a:gd name="connsiteY27" fmla="*/ 166255 h 1185626"/>
              <a:gd name="connsiteX28" fmla="*/ 968614 w 1793007"/>
              <a:gd name="connsiteY28" fmla="*/ 169869 h 1185626"/>
              <a:gd name="connsiteX29" fmla="*/ 975842 w 1793007"/>
              <a:gd name="connsiteY29" fmla="*/ 177098 h 1185626"/>
              <a:gd name="connsiteX30" fmla="*/ 997527 w 1793007"/>
              <a:gd name="connsiteY30" fmla="*/ 191554 h 1185626"/>
              <a:gd name="connsiteX31" fmla="*/ 1015599 w 1793007"/>
              <a:gd name="connsiteY31" fmla="*/ 206011 h 1185626"/>
              <a:gd name="connsiteX32" fmla="*/ 1026441 w 1793007"/>
              <a:gd name="connsiteY32" fmla="*/ 209626 h 1185626"/>
              <a:gd name="connsiteX33" fmla="*/ 1051741 w 1793007"/>
              <a:gd name="connsiteY33" fmla="*/ 227697 h 1185626"/>
              <a:gd name="connsiteX34" fmla="*/ 1069812 w 1793007"/>
              <a:gd name="connsiteY34" fmla="*/ 242154 h 1185626"/>
              <a:gd name="connsiteX35" fmla="*/ 1087883 w 1793007"/>
              <a:gd name="connsiteY35" fmla="*/ 256611 h 1185626"/>
              <a:gd name="connsiteX36" fmla="*/ 1102340 w 1793007"/>
              <a:gd name="connsiteY36" fmla="*/ 274682 h 1185626"/>
              <a:gd name="connsiteX37" fmla="*/ 1127640 w 1793007"/>
              <a:gd name="connsiteY37" fmla="*/ 299981 h 1185626"/>
              <a:gd name="connsiteX38" fmla="*/ 1142097 w 1793007"/>
              <a:gd name="connsiteY38" fmla="*/ 314438 h 1185626"/>
              <a:gd name="connsiteX39" fmla="*/ 1152939 w 1793007"/>
              <a:gd name="connsiteY39" fmla="*/ 318052 h 1185626"/>
              <a:gd name="connsiteX40" fmla="*/ 1167396 w 1793007"/>
              <a:gd name="connsiteY40" fmla="*/ 336124 h 1185626"/>
              <a:gd name="connsiteX41" fmla="*/ 1181853 w 1793007"/>
              <a:gd name="connsiteY41" fmla="*/ 350581 h 1185626"/>
              <a:gd name="connsiteX42" fmla="*/ 1189082 w 1793007"/>
              <a:gd name="connsiteY42" fmla="*/ 357809 h 1185626"/>
              <a:gd name="connsiteX43" fmla="*/ 1203538 w 1793007"/>
              <a:gd name="connsiteY43" fmla="*/ 379494 h 1185626"/>
              <a:gd name="connsiteX44" fmla="*/ 1221610 w 1793007"/>
              <a:gd name="connsiteY44" fmla="*/ 393951 h 1185626"/>
              <a:gd name="connsiteX45" fmla="*/ 1236067 w 1793007"/>
              <a:gd name="connsiteY45" fmla="*/ 408408 h 1185626"/>
              <a:gd name="connsiteX46" fmla="*/ 1239681 w 1793007"/>
              <a:gd name="connsiteY46" fmla="*/ 419251 h 1185626"/>
              <a:gd name="connsiteX47" fmla="*/ 1254138 w 1793007"/>
              <a:gd name="connsiteY47" fmla="*/ 437322 h 1185626"/>
              <a:gd name="connsiteX48" fmla="*/ 1257752 w 1793007"/>
              <a:gd name="connsiteY48" fmla="*/ 448165 h 1185626"/>
              <a:gd name="connsiteX49" fmla="*/ 1272209 w 1793007"/>
              <a:gd name="connsiteY49" fmla="*/ 466236 h 1185626"/>
              <a:gd name="connsiteX50" fmla="*/ 1283051 w 1793007"/>
              <a:gd name="connsiteY50" fmla="*/ 487921 h 1185626"/>
              <a:gd name="connsiteX51" fmla="*/ 1286666 w 1793007"/>
              <a:gd name="connsiteY51" fmla="*/ 498764 h 1185626"/>
              <a:gd name="connsiteX52" fmla="*/ 1304737 w 1793007"/>
              <a:gd name="connsiteY52" fmla="*/ 516835 h 1185626"/>
              <a:gd name="connsiteX53" fmla="*/ 1311965 w 1793007"/>
              <a:gd name="connsiteY53" fmla="*/ 524064 h 1185626"/>
              <a:gd name="connsiteX54" fmla="*/ 1319194 w 1793007"/>
              <a:gd name="connsiteY54" fmla="*/ 534906 h 1185626"/>
              <a:gd name="connsiteX55" fmla="*/ 1330036 w 1793007"/>
              <a:gd name="connsiteY55" fmla="*/ 556592 h 1185626"/>
              <a:gd name="connsiteX56" fmla="*/ 1337265 w 1793007"/>
              <a:gd name="connsiteY56" fmla="*/ 571049 h 1185626"/>
              <a:gd name="connsiteX57" fmla="*/ 1351722 w 1793007"/>
              <a:gd name="connsiteY57" fmla="*/ 589120 h 1185626"/>
              <a:gd name="connsiteX58" fmla="*/ 1362565 w 1793007"/>
              <a:gd name="connsiteY58" fmla="*/ 607191 h 1185626"/>
              <a:gd name="connsiteX59" fmla="*/ 1373407 w 1793007"/>
              <a:gd name="connsiteY59" fmla="*/ 625262 h 1185626"/>
              <a:gd name="connsiteX60" fmla="*/ 1387864 w 1793007"/>
              <a:gd name="connsiteY60" fmla="*/ 654176 h 1185626"/>
              <a:gd name="connsiteX61" fmla="*/ 1409550 w 1793007"/>
              <a:gd name="connsiteY61" fmla="*/ 690318 h 1185626"/>
              <a:gd name="connsiteX62" fmla="*/ 1424006 w 1793007"/>
              <a:gd name="connsiteY62" fmla="*/ 712003 h 1185626"/>
              <a:gd name="connsiteX63" fmla="*/ 1431235 w 1793007"/>
              <a:gd name="connsiteY63" fmla="*/ 722846 h 1185626"/>
              <a:gd name="connsiteX64" fmla="*/ 1442078 w 1793007"/>
              <a:gd name="connsiteY64" fmla="*/ 744532 h 1185626"/>
              <a:gd name="connsiteX65" fmla="*/ 1445692 w 1793007"/>
              <a:gd name="connsiteY65" fmla="*/ 755374 h 1185626"/>
              <a:gd name="connsiteX66" fmla="*/ 1452920 w 1793007"/>
              <a:gd name="connsiteY66" fmla="*/ 766217 h 1185626"/>
              <a:gd name="connsiteX67" fmla="*/ 1463763 w 1793007"/>
              <a:gd name="connsiteY67" fmla="*/ 784288 h 1185626"/>
              <a:gd name="connsiteX68" fmla="*/ 1474606 w 1793007"/>
              <a:gd name="connsiteY68" fmla="*/ 802359 h 1185626"/>
              <a:gd name="connsiteX69" fmla="*/ 1478220 w 1793007"/>
              <a:gd name="connsiteY69" fmla="*/ 813202 h 1185626"/>
              <a:gd name="connsiteX70" fmla="*/ 1492677 w 1793007"/>
              <a:gd name="connsiteY70" fmla="*/ 831273 h 1185626"/>
              <a:gd name="connsiteX71" fmla="*/ 1514362 w 1793007"/>
              <a:gd name="connsiteY71" fmla="*/ 860187 h 1185626"/>
              <a:gd name="connsiteX72" fmla="*/ 1525205 w 1793007"/>
              <a:gd name="connsiteY72" fmla="*/ 878258 h 1185626"/>
              <a:gd name="connsiteX73" fmla="*/ 1528819 w 1793007"/>
              <a:gd name="connsiteY73" fmla="*/ 889101 h 1185626"/>
              <a:gd name="connsiteX74" fmla="*/ 1543276 w 1793007"/>
              <a:gd name="connsiteY74" fmla="*/ 903558 h 1185626"/>
              <a:gd name="connsiteX75" fmla="*/ 1557733 w 1793007"/>
              <a:gd name="connsiteY75" fmla="*/ 921629 h 1185626"/>
              <a:gd name="connsiteX76" fmla="*/ 1572190 w 1793007"/>
              <a:gd name="connsiteY76" fmla="*/ 939700 h 1185626"/>
              <a:gd name="connsiteX77" fmla="*/ 1575804 w 1793007"/>
              <a:gd name="connsiteY77" fmla="*/ 950543 h 1185626"/>
              <a:gd name="connsiteX78" fmla="*/ 1590261 w 1793007"/>
              <a:gd name="connsiteY78" fmla="*/ 965000 h 1185626"/>
              <a:gd name="connsiteX79" fmla="*/ 1593875 w 1793007"/>
              <a:gd name="connsiteY79" fmla="*/ 975842 h 1185626"/>
              <a:gd name="connsiteX80" fmla="*/ 1601104 w 1793007"/>
              <a:gd name="connsiteY80" fmla="*/ 983071 h 1185626"/>
              <a:gd name="connsiteX81" fmla="*/ 1608332 w 1793007"/>
              <a:gd name="connsiteY81" fmla="*/ 993913 h 1185626"/>
              <a:gd name="connsiteX82" fmla="*/ 1615561 w 1793007"/>
              <a:gd name="connsiteY82" fmla="*/ 1001142 h 1185626"/>
              <a:gd name="connsiteX83" fmla="*/ 1622789 w 1793007"/>
              <a:gd name="connsiteY83" fmla="*/ 1011984 h 1185626"/>
              <a:gd name="connsiteX84" fmla="*/ 1633632 w 1793007"/>
              <a:gd name="connsiteY84" fmla="*/ 1015599 h 1185626"/>
              <a:gd name="connsiteX85" fmla="*/ 1648089 w 1793007"/>
              <a:gd name="connsiteY85" fmla="*/ 1033670 h 1185626"/>
              <a:gd name="connsiteX86" fmla="*/ 1655317 w 1793007"/>
              <a:gd name="connsiteY86" fmla="*/ 1044513 h 1185626"/>
              <a:gd name="connsiteX87" fmla="*/ 1662546 w 1793007"/>
              <a:gd name="connsiteY87" fmla="*/ 1051741 h 1185626"/>
              <a:gd name="connsiteX88" fmla="*/ 1669774 w 1793007"/>
              <a:gd name="connsiteY88" fmla="*/ 1062584 h 1185626"/>
              <a:gd name="connsiteX89" fmla="*/ 1680617 w 1793007"/>
              <a:gd name="connsiteY89" fmla="*/ 1069812 h 1185626"/>
              <a:gd name="connsiteX90" fmla="*/ 1695074 w 1793007"/>
              <a:gd name="connsiteY90" fmla="*/ 1084269 h 1185626"/>
              <a:gd name="connsiteX91" fmla="*/ 1702302 w 1793007"/>
              <a:gd name="connsiteY91" fmla="*/ 1091498 h 1185626"/>
              <a:gd name="connsiteX92" fmla="*/ 1713145 w 1793007"/>
              <a:gd name="connsiteY92" fmla="*/ 1098726 h 1185626"/>
              <a:gd name="connsiteX93" fmla="*/ 1731216 w 1793007"/>
              <a:gd name="connsiteY93" fmla="*/ 1116797 h 1185626"/>
              <a:gd name="connsiteX94" fmla="*/ 1752901 w 1793007"/>
              <a:gd name="connsiteY94" fmla="*/ 1131254 h 1185626"/>
              <a:gd name="connsiteX95" fmla="*/ 1756516 w 1793007"/>
              <a:gd name="connsiteY95" fmla="*/ 1142097 h 1185626"/>
              <a:gd name="connsiteX96" fmla="*/ 1767358 w 1793007"/>
              <a:gd name="connsiteY96" fmla="*/ 1149325 h 1185626"/>
              <a:gd name="connsiteX97" fmla="*/ 1774587 w 1793007"/>
              <a:gd name="connsiteY97" fmla="*/ 1156554 h 1185626"/>
              <a:gd name="connsiteX98" fmla="*/ 1789044 w 1793007"/>
              <a:gd name="connsiteY98" fmla="*/ 1174625 h 1185626"/>
              <a:gd name="connsiteX99" fmla="*/ 1789044 w 1793007"/>
              <a:gd name="connsiteY99" fmla="*/ 1181853 h 118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793007" h="1185626">
                <a:moveTo>
                  <a:pt x="0" y="0"/>
                </a:moveTo>
                <a:lnTo>
                  <a:pt x="32528" y="10843"/>
                </a:lnTo>
                <a:cubicBezTo>
                  <a:pt x="36142" y="12048"/>
                  <a:pt x="39675" y="13533"/>
                  <a:pt x="43371" y="14457"/>
                </a:cubicBezTo>
                <a:lnTo>
                  <a:pt x="57828" y="18071"/>
                </a:lnTo>
                <a:cubicBezTo>
                  <a:pt x="61442" y="16866"/>
                  <a:pt x="64862" y="14368"/>
                  <a:pt x="68670" y="14457"/>
                </a:cubicBezTo>
                <a:cubicBezTo>
                  <a:pt x="116907" y="15579"/>
                  <a:pt x="213240" y="21686"/>
                  <a:pt x="213240" y="21686"/>
                </a:cubicBezTo>
                <a:lnTo>
                  <a:pt x="256610" y="18071"/>
                </a:lnTo>
                <a:cubicBezTo>
                  <a:pt x="268668" y="16975"/>
                  <a:pt x="280667" y="15189"/>
                  <a:pt x="292753" y="14457"/>
                </a:cubicBezTo>
                <a:cubicBezTo>
                  <a:pt x="320437" y="12779"/>
                  <a:pt x="348171" y="12048"/>
                  <a:pt x="375880" y="10843"/>
                </a:cubicBezTo>
                <a:cubicBezTo>
                  <a:pt x="404794" y="12048"/>
                  <a:pt x="433739" y="12652"/>
                  <a:pt x="462621" y="14457"/>
                </a:cubicBezTo>
                <a:cubicBezTo>
                  <a:pt x="529736" y="18651"/>
                  <a:pt x="458618" y="16722"/>
                  <a:pt x="513221" y="21686"/>
                </a:cubicBezTo>
                <a:cubicBezTo>
                  <a:pt x="532455" y="23435"/>
                  <a:pt x="551801" y="23696"/>
                  <a:pt x="571048" y="25300"/>
                </a:cubicBezTo>
                <a:cubicBezTo>
                  <a:pt x="593375" y="27161"/>
                  <a:pt x="600837" y="29326"/>
                  <a:pt x="621648" y="32528"/>
                </a:cubicBezTo>
                <a:cubicBezTo>
                  <a:pt x="630068" y="33823"/>
                  <a:pt x="638558" y="34663"/>
                  <a:pt x="646947" y="36143"/>
                </a:cubicBezTo>
                <a:cubicBezTo>
                  <a:pt x="653736" y="37341"/>
                  <a:pt x="685007" y="43223"/>
                  <a:pt x="697546" y="46985"/>
                </a:cubicBezTo>
                <a:cubicBezTo>
                  <a:pt x="704844" y="49175"/>
                  <a:pt x="711840" y="52366"/>
                  <a:pt x="719232" y="54214"/>
                </a:cubicBezTo>
                <a:cubicBezTo>
                  <a:pt x="741076" y="59675"/>
                  <a:pt x="728985" y="56259"/>
                  <a:pt x="755374" y="65056"/>
                </a:cubicBezTo>
                <a:cubicBezTo>
                  <a:pt x="791822" y="77206"/>
                  <a:pt x="735281" y="58668"/>
                  <a:pt x="780674" y="72285"/>
                </a:cubicBezTo>
                <a:cubicBezTo>
                  <a:pt x="787972" y="74474"/>
                  <a:pt x="802359" y="79513"/>
                  <a:pt x="802359" y="79513"/>
                </a:cubicBezTo>
                <a:cubicBezTo>
                  <a:pt x="804768" y="81923"/>
                  <a:pt x="806539" y="85218"/>
                  <a:pt x="809587" y="86742"/>
                </a:cubicBezTo>
                <a:cubicBezTo>
                  <a:pt x="816402" y="90150"/>
                  <a:pt x="831273" y="93970"/>
                  <a:pt x="831273" y="93970"/>
                </a:cubicBezTo>
                <a:cubicBezTo>
                  <a:pt x="859297" y="112653"/>
                  <a:pt x="844717" y="105680"/>
                  <a:pt x="874644" y="115656"/>
                </a:cubicBezTo>
                <a:lnTo>
                  <a:pt x="885486" y="119270"/>
                </a:lnTo>
                <a:cubicBezTo>
                  <a:pt x="903803" y="137584"/>
                  <a:pt x="880098" y="116037"/>
                  <a:pt x="903557" y="130113"/>
                </a:cubicBezTo>
                <a:cubicBezTo>
                  <a:pt x="928356" y="144993"/>
                  <a:pt x="890921" y="130720"/>
                  <a:pt x="921629" y="140955"/>
                </a:cubicBezTo>
                <a:cubicBezTo>
                  <a:pt x="935746" y="155074"/>
                  <a:pt x="920934" y="142415"/>
                  <a:pt x="939700" y="151798"/>
                </a:cubicBezTo>
                <a:cubicBezTo>
                  <a:pt x="943585" y="153740"/>
                  <a:pt x="947150" y="156313"/>
                  <a:pt x="950542" y="159026"/>
                </a:cubicBezTo>
                <a:cubicBezTo>
                  <a:pt x="953203" y="161155"/>
                  <a:pt x="954849" y="164502"/>
                  <a:pt x="957771" y="166255"/>
                </a:cubicBezTo>
                <a:cubicBezTo>
                  <a:pt x="961038" y="168215"/>
                  <a:pt x="965000" y="168664"/>
                  <a:pt x="968614" y="169869"/>
                </a:cubicBezTo>
                <a:cubicBezTo>
                  <a:pt x="971023" y="172279"/>
                  <a:pt x="973116" y="175053"/>
                  <a:pt x="975842" y="177098"/>
                </a:cubicBezTo>
                <a:cubicBezTo>
                  <a:pt x="982792" y="182310"/>
                  <a:pt x="991384" y="185411"/>
                  <a:pt x="997527" y="191554"/>
                </a:cubicBezTo>
                <a:cubicBezTo>
                  <a:pt x="1004252" y="198279"/>
                  <a:pt x="1006478" y="201450"/>
                  <a:pt x="1015599" y="206011"/>
                </a:cubicBezTo>
                <a:cubicBezTo>
                  <a:pt x="1019006" y="207715"/>
                  <a:pt x="1022827" y="208421"/>
                  <a:pt x="1026441" y="209626"/>
                </a:cubicBezTo>
                <a:cubicBezTo>
                  <a:pt x="1043592" y="226777"/>
                  <a:pt x="1034433" y="221928"/>
                  <a:pt x="1051741" y="227697"/>
                </a:cubicBezTo>
                <a:cubicBezTo>
                  <a:pt x="1072454" y="258767"/>
                  <a:pt x="1044874" y="222203"/>
                  <a:pt x="1069812" y="242154"/>
                </a:cubicBezTo>
                <a:cubicBezTo>
                  <a:pt x="1093167" y="260838"/>
                  <a:pt x="1060628" y="247524"/>
                  <a:pt x="1087883" y="256611"/>
                </a:cubicBezTo>
                <a:cubicBezTo>
                  <a:pt x="1116049" y="284774"/>
                  <a:pt x="1070448" y="238232"/>
                  <a:pt x="1102340" y="274682"/>
                </a:cubicBezTo>
                <a:cubicBezTo>
                  <a:pt x="1102372" y="274719"/>
                  <a:pt x="1122566" y="294907"/>
                  <a:pt x="1127640" y="299981"/>
                </a:cubicBezTo>
                <a:lnTo>
                  <a:pt x="1142097" y="314438"/>
                </a:lnTo>
                <a:lnTo>
                  <a:pt x="1152939" y="318052"/>
                </a:lnTo>
                <a:cubicBezTo>
                  <a:pt x="1177547" y="342660"/>
                  <a:pt x="1140040" y="304208"/>
                  <a:pt x="1167396" y="336124"/>
                </a:cubicBezTo>
                <a:cubicBezTo>
                  <a:pt x="1171831" y="341298"/>
                  <a:pt x="1177034" y="345762"/>
                  <a:pt x="1181853" y="350581"/>
                </a:cubicBezTo>
                <a:cubicBezTo>
                  <a:pt x="1184263" y="352990"/>
                  <a:pt x="1187192" y="354974"/>
                  <a:pt x="1189082" y="357809"/>
                </a:cubicBezTo>
                <a:cubicBezTo>
                  <a:pt x="1193901" y="365037"/>
                  <a:pt x="1197395" y="373351"/>
                  <a:pt x="1203538" y="379494"/>
                </a:cubicBezTo>
                <a:cubicBezTo>
                  <a:pt x="1228146" y="404102"/>
                  <a:pt x="1189694" y="366595"/>
                  <a:pt x="1221610" y="393951"/>
                </a:cubicBezTo>
                <a:cubicBezTo>
                  <a:pt x="1226784" y="398386"/>
                  <a:pt x="1236067" y="408408"/>
                  <a:pt x="1236067" y="408408"/>
                </a:cubicBezTo>
                <a:cubicBezTo>
                  <a:pt x="1237272" y="412022"/>
                  <a:pt x="1237977" y="415843"/>
                  <a:pt x="1239681" y="419251"/>
                </a:cubicBezTo>
                <a:cubicBezTo>
                  <a:pt x="1244241" y="428372"/>
                  <a:pt x="1247413" y="430598"/>
                  <a:pt x="1254138" y="437322"/>
                </a:cubicBezTo>
                <a:cubicBezTo>
                  <a:pt x="1255343" y="440936"/>
                  <a:pt x="1256048" y="444757"/>
                  <a:pt x="1257752" y="448165"/>
                </a:cubicBezTo>
                <a:cubicBezTo>
                  <a:pt x="1262311" y="457283"/>
                  <a:pt x="1265486" y="459513"/>
                  <a:pt x="1272209" y="466236"/>
                </a:cubicBezTo>
                <a:cubicBezTo>
                  <a:pt x="1281291" y="493484"/>
                  <a:pt x="1269042" y="459904"/>
                  <a:pt x="1283051" y="487921"/>
                </a:cubicBezTo>
                <a:cubicBezTo>
                  <a:pt x="1284755" y="491329"/>
                  <a:pt x="1284380" y="495716"/>
                  <a:pt x="1286666" y="498764"/>
                </a:cubicBezTo>
                <a:cubicBezTo>
                  <a:pt x="1291777" y="505579"/>
                  <a:pt x="1298713" y="510811"/>
                  <a:pt x="1304737" y="516835"/>
                </a:cubicBezTo>
                <a:cubicBezTo>
                  <a:pt x="1307146" y="519245"/>
                  <a:pt x="1310075" y="521229"/>
                  <a:pt x="1311965" y="524064"/>
                </a:cubicBezTo>
                <a:lnTo>
                  <a:pt x="1319194" y="534906"/>
                </a:lnTo>
                <a:cubicBezTo>
                  <a:pt x="1325819" y="554783"/>
                  <a:pt x="1318828" y="536978"/>
                  <a:pt x="1330036" y="556592"/>
                </a:cubicBezTo>
                <a:cubicBezTo>
                  <a:pt x="1332709" y="561270"/>
                  <a:pt x="1334592" y="566371"/>
                  <a:pt x="1337265" y="571049"/>
                </a:cubicBezTo>
                <a:cubicBezTo>
                  <a:pt x="1343344" y="581687"/>
                  <a:pt x="1343806" y="581204"/>
                  <a:pt x="1351722" y="589120"/>
                </a:cubicBezTo>
                <a:cubicBezTo>
                  <a:pt x="1361959" y="619831"/>
                  <a:pt x="1347682" y="582386"/>
                  <a:pt x="1362565" y="607191"/>
                </a:cubicBezTo>
                <a:cubicBezTo>
                  <a:pt x="1376643" y="630653"/>
                  <a:pt x="1355089" y="606942"/>
                  <a:pt x="1373407" y="625262"/>
                </a:cubicBezTo>
                <a:cubicBezTo>
                  <a:pt x="1381714" y="650180"/>
                  <a:pt x="1375249" y="641559"/>
                  <a:pt x="1387864" y="654176"/>
                </a:cubicBezTo>
                <a:cubicBezTo>
                  <a:pt x="1404647" y="704519"/>
                  <a:pt x="1383088" y="650623"/>
                  <a:pt x="1409550" y="690318"/>
                </a:cubicBezTo>
                <a:lnTo>
                  <a:pt x="1424006" y="712003"/>
                </a:lnTo>
                <a:lnTo>
                  <a:pt x="1431235" y="722846"/>
                </a:lnTo>
                <a:cubicBezTo>
                  <a:pt x="1440318" y="750097"/>
                  <a:pt x="1428066" y="716510"/>
                  <a:pt x="1442078" y="744532"/>
                </a:cubicBezTo>
                <a:cubicBezTo>
                  <a:pt x="1443782" y="747939"/>
                  <a:pt x="1443988" y="751967"/>
                  <a:pt x="1445692" y="755374"/>
                </a:cubicBezTo>
                <a:cubicBezTo>
                  <a:pt x="1447635" y="759259"/>
                  <a:pt x="1450978" y="762332"/>
                  <a:pt x="1452920" y="766217"/>
                </a:cubicBezTo>
                <a:cubicBezTo>
                  <a:pt x="1462302" y="784982"/>
                  <a:pt x="1449645" y="770172"/>
                  <a:pt x="1463763" y="784288"/>
                </a:cubicBezTo>
                <a:cubicBezTo>
                  <a:pt x="1474001" y="815005"/>
                  <a:pt x="1459722" y="777553"/>
                  <a:pt x="1474606" y="802359"/>
                </a:cubicBezTo>
                <a:cubicBezTo>
                  <a:pt x="1476566" y="805626"/>
                  <a:pt x="1476516" y="809794"/>
                  <a:pt x="1478220" y="813202"/>
                </a:cubicBezTo>
                <a:cubicBezTo>
                  <a:pt x="1487066" y="830895"/>
                  <a:pt x="1482590" y="817824"/>
                  <a:pt x="1492677" y="831273"/>
                </a:cubicBezTo>
                <a:cubicBezTo>
                  <a:pt x="1517205" y="863975"/>
                  <a:pt x="1497783" y="843605"/>
                  <a:pt x="1514362" y="860187"/>
                </a:cubicBezTo>
                <a:cubicBezTo>
                  <a:pt x="1524600" y="890904"/>
                  <a:pt x="1510321" y="853452"/>
                  <a:pt x="1525205" y="878258"/>
                </a:cubicBezTo>
                <a:cubicBezTo>
                  <a:pt x="1527165" y="881525"/>
                  <a:pt x="1526605" y="886001"/>
                  <a:pt x="1528819" y="889101"/>
                </a:cubicBezTo>
                <a:cubicBezTo>
                  <a:pt x="1532780" y="894647"/>
                  <a:pt x="1539496" y="897887"/>
                  <a:pt x="1543276" y="903558"/>
                </a:cubicBezTo>
                <a:cubicBezTo>
                  <a:pt x="1565521" y="936926"/>
                  <a:pt x="1537134" y="895880"/>
                  <a:pt x="1557733" y="921629"/>
                </a:cubicBezTo>
                <a:cubicBezTo>
                  <a:pt x="1575971" y="944426"/>
                  <a:pt x="1554735" y="922245"/>
                  <a:pt x="1572190" y="939700"/>
                </a:cubicBezTo>
                <a:cubicBezTo>
                  <a:pt x="1573395" y="943314"/>
                  <a:pt x="1573590" y="947443"/>
                  <a:pt x="1575804" y="950543"/>
                </a:cubicBezTo>
                <a:cubicBezTo>
                  <a:pt x="1579765" y="956089"/>
                  <a:pt x="1590261" y="965000"/>
                  <a:pt x="1590261" y="965000"/>
                </a:cubicBezTo>
                <a:cubicBezTo>
                  <a:pt x="1591466" y="968614"/>
                  <a:pt x="1591915" y="972575"/>
                  <a:pt x="1593875" y="975842"/>
                </a:cubicBezTo>
                <a:cubicBezTo>
                  <a:pt x="1595628" y="978764"/>
                  <a:pt x="1598975" y="980410"/>
                  <a:pt x="1601104" y="983071"/>
                </a:cubicBezTo>
                <a:cubicBezTo>
                  <a:pt x="1603817" y="986463"/>
                  <a:pt x="1605619" y="990521"/>
                  <a:pt x="1608332" y="993913"/>
                </a:cubicBezTo>
                <a:cubicBezTo>
                  <a:pt x="1610461" y="996574"/>
                  <a:pt x="1613432" y="998481"/>
                  <a:pt x="1615561" y="1001142"/>
                </a:cubicBezTo>
                <a:cubicBezTo>
                  <a:pt x="1618274" y="1004534"/>
                  <a:pt x="1619397" y="1009271"/>
                  <a:pt x="1622789" y="1011984"/>
                </a:cubicBezTo>
                <a:cubicBezTo>
                  <a:pt x="1625764" y="1014364"/>
                  <a:pt x="1630018" y="1014394"/>
                  <a:pt x="1633632" y="1015599"/>
                </a:cubicBezTo>
                <a:cubicBezTo>
                  <a:pt x="1655884" y="1048977"/>
                  <a:pt x="1627484" y="1007913"/>
                  <a:pt x="1648089" y="1033670"/>
                </a:cubicBezTo>
                <a:cubicBezTo>
                  <a:pt x="1650802" y="1037062"/>
                  <a:pt x="1652603" y="1041121"/>
                  <a:pt x="1655317" y="1044513"/>
                </a:cubicBezTo>
                <a:cubicBezTo>
                  <a:pt x="1657446" y="1047174"/>
                  <a:pt x="1660417" y="1049080"/>
                  <a:pt x="1662546" y="1051741"/>
                </a:cubicBezTo>
                <a:cubicBezTo>
                  <a:pt x="1665260" y="1055133"/>
                  <a:pt x="1666702" y="1059512"/>
                  <a:pt x="1669774" y="1062584"/>
                </a:cubicBezTo>
                <a:cubicBezTo>
                  <a:pt x="1672846" y="1065656"/>
                  <a:pt x="1677319" y="1066985"/>
                  <a:pt x="1680617" y="1069812"/>
                </a:cubicBezTo>
                <a:cubicBezTo>
                  <a:pt x="1685791" y="1074247"/>
                  <a:pt x="1690255" y="1079450"/>
                  <a:pt x="1695074" y="1084269"/>
                </a:cubicBezTo>
                <a:cubicBezTo>
                  <a:pt x="1697483" y="1086679"/>
                  <a:pt x="1699467" y="1089608"/>
                  <a:pt x="1702302" y="1091498"/>
                </a:cubicBezTo>
                <a:cubicBezTo>
                  <a:pt x="1705916" y="1093907"/>
                  <a:pt x="1709876" y="1095866"/>
                  <a:pt x="1713145" y="1098726"/>
                </a:cubicBezTo>
                <a:cubicBezTo>
                  <a:pt x="1719556" y="1104336"/>
                  <a:pt x="1724128" y="1112072"/>
                  <a:pt x="1731216" y="1116797"/>
                </a:cubicBezTo>
                <a:lnTo>
                  <a:pt x="1752901" y="1131254"/>
                </a:lnTo>
                <a:cubicBezTo>
                  <a:pt x="1754106" y="1134868"/>
                  <a:pt x="1754136" y="1139122"/>
                  <a:pt x="1756516" y="1142097"/>
                </a:cubicBezTo>
                <a:cubicBezTo>
                  <a:pt x="1759229" y="1145489"/>
                  <a:pt x="1763966" y="1146612"/>
                  <a:pt x="1767358" y="1149325"/>
                </a:cubicBezTo>
                <a:cubicBezTo>
                  <a:pt x="1770019" y="1151454"/>
                  <a:pt x="1772458" y="1153893"/>
                  <a:pt x="1774587" y="1156554"/>
                </a:cubicBezTo>
                <a:cubicBezTo>
                  <a:pt x="1792825" y="1179351"/>
                  <a:pt x="1771589" y="1157170"/>
                  <a:pt x="1789044" y="1174625"/>
                </a:cubicBezTo>
                <a:cubicBezTo>
                  <a:pt x="1793197" y="1187083"/>
                  <a:pt x="1795352" y="1188161"/>
                  <a:pt x="1789044" y="118185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eform 35"/>
          <p:cNvSpPr/>
          <p:nvPr/>
        </p:nvSpPr>
        <p:spPr>
          <a:xfrm>
            <a:off x="9229241" y="3948193"/>
            <a:ext cx="309986" cy="340963"/>
          </a:xfrm>
          <a:custGeom>
            <a:avLst/>
            <a:gdLst>
              <a:gd name="connsiteX0" fmla="*/ 0 w 309986"/>
              <a:gd name="connsiteY0" fmla="*/ 0 h 340963"/>
              <a:gd name="connsiteX1" fmla="*/ 7749 w 309986"/>
              <a:gd name="connsiteY1" fmla="*/ 46495 h 340963"/>
              <a:gd name="connsiteX2" fmla="*/ 11623 w 309986"/>
              <a:gd name="connsiteY2" fmla="*/ 58119 h 340963"/>
              <a:gd name="connsiteX3" fmla="*/ 19373 w 309986"/>
              <a:gd name="connsiteY3" fmla="*/ 69743 h 340963"/>
              <a:gd name="connsiteX4" fmla="*/ 23247 w 309986"/>
              <a:gd name="connsiteY4" fmla="*/ 81366 h 340963"/>
              <a:gd name="connsiteX5" fmla="*/ 38745 w 309986"/>
              <a:gd name="connsiteY5" fmla="*/ 104614 h 340963"/>
              <a:gd name="connsiteX6" fmla="*/ 46495 w 309986"/>
              <a:gd name="connsiteY6" fmla="*/ 127861 h 340963"/>
              <a:gd name="connsiteX7" fmla="*/ 61993 w 309986"/>
              <a:gd name="connsiteY7" fmla="*/ 151109 h 340963"/>
              <a:gd name="connsiteX8" fmla="*/ 69742 w 309986"/>
              <a:gd name="connsiteY8" fmla="*/ 162732 h 340963"/>
              <a:gd name="connsiteX9" fmla="*/ 89115 w 309986"/>
              <a:gd name="connsiteY9" fmla="*/ 197604 h 340963"/>
              <a:gd name="connsiteX10" fmla="*/ 96864 w 309986"/>
              <a:gd name="connsiteY10" fmla="*/ 209227 h 340963"/>
              <a:gd name="connsiteX11" fmla="*/ 108488 w 309986"/>
              <a:gd name="connsiteY11" fmla="*/ 220851 h 340963"/>
              <a:gd name="connsiteX12" fmla="*/ 123986 w 309986"/>
              <a:gd name="connsiteY12" fmla="*/ 255722 h 340963"/>
              <a:gd name="connsiteX13" fmla="*/ 135610 w 309986"/>
              <a:gd name="connsiteY13" fmla="*/ 278970 h 340963"/>
              <a:gd name="connsiteX14" fmla="*/ 143359 w 309986"/>
              <a:gd name="connsiteY14" fmla="*/ 290593 h 340963"/>
              <a:gd name="connsiteX15" fmla="*/ 162732 w 309986"/>
              <a:gd name="connsiteY15" fmla="*/ 325465 h 340963"/>
              <a:gd name="connsiteX16" fmla="*/ 185979 w 309986"/>
              <a:gd name="connsiteY16" fmla="*/ 340963 h 340963"/>
              <a:gd name="connsiteX17" fmla="*/ 205352 w 309986"/>
              <a:gd name="connsiteY17" fmla="*/ 337088 h 340963"/>
              <a:gd name="connsiteX18" fmla="*/ 224725 w 309986"/>
              <a:gd name="connsiteY18" fmla="*/ 317715 h 340963"/>
              <a:gd name="connsiteX19" fmla="*/ 228600 w 309986"/>
              <a:gd name="connsiteY19" fmla="*/ 306092 h 340963"/>
              <a:gd name="connsiteX20" fmla="*/ 236349 w 309986"/>
              <a:gd name="connsiteY20" fmla="*/ 294468 h 340963"/>
              <a:gd name="connsiteX21" fmla="*/ 247973 w 309986"/>
              <a:gd name="connsiteY21" fmla="*/ 275095 h 340963"/>
              <a:gd name="connsiteX22" fmla="*/ 251847 w 309986"/>
              <a:gd name="connsiteY22" fmla="*/ 263471 h 340963"/>
              <a:gd name="connsiteX23" fmla="*/ 259596 w 309986"/>
              <a:gd name="connsiteY23" fmla="*/ 251848 h 340963"/>
              <a:gd name="connsiteX24" fmla="*/ 275095 w 309986"/>
              <a:gd name="connsiteY24" fmla="*/ 216976 h 340963"/>
              <a:gd name="connsiteX25" fmla="*/ 278969 w 309986"/>
              <a:gd name="connsiteY25" fmla="*/ 205353 h 340963"/>
              <a:gd name="connsiteX26" fmla="*/ 286718 w 309986"/>
              <a:gd name="connsiteY26" fmla="*/ 193729 h 340963"/>
              <a:gd name="connsiteX27" fmla="*/ 302217 w 309986"/>
              <a:gd name="connsiteY27" fmla="*/ 162732 h 340963"/>
              <a:gd name="connsiteX28" fmla="*/ 309966 w 309986"/>
              <a:gd name="connsiteY28" fmla="*/ 131736 h 34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9986" h="340963">
                <a:moveTo>
                  <a:pt x="0" y="0"/>
                </a:moveTo>
                <a:cubicBezTo>
                  <a:pt x="3146" y="25170"/>
                  <a:pt x="2058" y="26578"/>
                  <a:pt x="7749" y="46495"/>
                </a:cubicBezTo>
                <a:cubicBezTo>
                  <a:pt x="8871" y="50422"/>
                  <a:pt x="9796" y="54466"/>
                  <a:pt x="11623" y="58119"/>
                </a:cubicBezTo>
                <a:cubicBezTo>
                  <a:pt x="13706" y="62284"/>
                  <a:pt x="16790" y="65868"/>
                  <a:pt x="19373" y="69743"/>
                </a:cubicBezTo>
                <a:cubicBezTo>
                  <a:pt x="20664" y="73617"/>
                  <a:pt x="21264" y="77796"/>
                  <a:pt x="23247" y="81366"/>
                </a:cubicBezTo>
                <a:cubicBezTo>
                  <a:pt x="27770" y="89507"/>
                  <a:pt x="35799" y="95779"/>
                  <a:pt x="38745" y="104614"/>
                </a:cubicBezTo>
                <a:cubicBezTo>
                  <a:pt x="41328" y="112363"/>
                  <a:pt x="41964" y="121064"/>
                  <a:pt x="46495" y="127861"/>
                </a:cubicBezTo>
                <a:lnTo>
                  <a:pt x="61993" y="151109"/>
                </a:lnTo>
                <a:cubicBezTo>
                  <a:pt x="64576" y="154983"/>
                  <a:pt x="68269" y="158315"/>
                  <a:pt x="69742" y="162732"/>
                </a:cubicBezTo>
                <a:cubicBezTo>
                  <a:pt x="76562" y="183191"/>
                  <a:pt x="71352" y="170959"/>
                  <a:pt x="89115" y="197604"/>
                </a:cubicBezTo>
                <a:cubicBezTo>
                  <a:pt x="91698" y="201478"/>
                  <a:pt x="93571" y="205934"/>
                  <a:pt x="96864" y="209227"/>
                </a:cubicBezTo>
                <a:cubicBezTo>
                  <a:pt x="100739" y="213102"/>
                  <a:pt x="104980" y="216641"/>
                  <a:pt x="108488" y="220851"/>
                </a:cubicBezTo>
                <a:cubicBezTo>
                  <a:pt x="134769" y="252389"/>
                  <a:pt x="90205" y="205048"/>
                  <a:pt x="123986" y="255722"/>
                </a:cubicBezTo>
                <a:cubicBezTo>
                  <a:pt x="146196" y="289039"/>
                  <a:pt x="119566" y="246882"/>
                  <a:pt x="135610" y="278970"/>
                </a:cubicBezTo>
                <a:cubicBezTo>
                  <a:pt x="137692" y="283135"/>
                  <a:pt x="141277" y="286428"/>
                  <a:pt x="143359" y="290593"/>
                </a:cubicBezTo>
                <a:cubicBezTo>
                  <a:pt x="150425" y="304724"/>
                  <a:pt x="144409" y="313250"/>
                  <a:pt x="162732" y="325465"/>
                </a:cubicBezTo>
                <a:lnTo>
                  <a:pt x="185979" y="340963"/>
                </a:lnTo>
                <a:cubicBezTo>
                  <a:pt x="192437" y="339671"/>
                  <a:pt x="199186" y="339400"/>
                  <a:pt x="205352" y="337088"/>
                </a:cubicBezTo>
                <a:cubicBezTo>
                  <a:pt x="214891" y="333511"/>
                  <a:pt x="220353" y="326459"/>
                  <a:pt x="224725" y="317715"/>
                </a:cubicBezTo>
                <a:cubicBezTo>
                  <a:pt x="226551" y="314062"/>
                  <a:pt x="226774" y="309745"/>
                  <a:pt x="228600" y="306092"/>
                </a:cubicBezTo>
                <a:cubicBezTo>
                  <a:pt x="230683" y="301927"/>
                  <a:pt x="233766" y="298343"/>
                  <a:pt x="236349" y="294468"/>
                </a:cubicBezTo>
                <a:cubicBezTo>
                  <a:pt x="247323" y="261540"/>
                  <a:pt x="232017" y="301688"/>
                  <a:pt x="247973" y="275095"/>
                </a:cubicBezTo>
                <a:cubicBezTo>
                  <a:pt x="250074" y="271593"/>
                  <a:pt x="250021" y="267124"/>
                  <a:pt x="251847" y="263471"/>
                </a:cubicBezTo>
                <a:cubicBezTo>
                  <a:pt x="253929" y="259306"/>
                  <a:pt x="257705" y="256103"/>
                  <a:pt x="259596" y="251848"/>
                </a:cubicBezTo>
                <a:cubicBezTo>
                  <a:pt x="278038" y="210352"/>
                  <a:pt x="257557" y="243281"/>
                  <a:pt x="275095" y="216976"/>
                </a:cubicBezTo>
                <a:cubicBezTo>
                  <a:pt x="276386" y="213102"/>
                  <a:pt x="277143" y="209006"/>
                  <a:pt x="278969" y="205353"/>
                </a:cubicBezTo>
                <a:cubicBezTo>
                  <a:pt x="281051" y="201188"/>
                  <a:pt x="284827" y="197984"/>
                  <a:pt x="286718" y="193729"/>
                </a:cubicBezTo>
                <a:cubicBezTo>
                  <a:pt x="300965" y="161674"/>
                  <a:pt x="286302" y="178647"/>
                  <a:pt x="302217" y="162732"/>
                </a:cubicBezTo>
                <a:cubicBezTo>
                  <a:pt x="310783" y="137035"/>
                  <a:pt x="309966" y="147653"/>
                  <a:pt x="309966" y="13173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8942522" y="4095427"/>
            <a:ext cx="612183" cy="1886919"/>
          </a:xfrm>
          <a:custGeom>
            <a:avLst/>
            <a:gdLst>
              <a:gd name="connsiteX0" fmla="*/ 612183 w 612183"/>
              <a:gd name="connsiteY0" fmla="*/ 0 h 1886919"/>
              <a:gd name="connsiteX1" fmla="*/ 608309 w 612183"/>
              <a:gd name="connsiteY1" fmla="*/ 30997 h 1886919"/>
              <a:gd name="connsiteX2" fmla="*/ 600559 w 612183"/>
              <a:gd name="connsiteY2" fmla="*/ 54244 h 1886919"/>
              <a:gd name="connsiteX3" fmla="*/ 596685 w 612183"/>
              <a:gd name="connsiteY3" fmla="*/ 65868 h 1886919"/>
              <a:gd name="connsiteX4" fmla="*/ 592810 w 612183"/>
              <a:gd name="connsiteY4" fmla="*/ 77492 h 1886919"/>
              <a:gd name="connsiteX5" fmla="*/ 588936 w 612183"/>
              <a:gd name="connsiteY5" fmla="*/ 89115 h 1886919"/>
              <a:gd name="connsiteX6" fmla="*/ 581186 w 612183"/>
              <a:gd name="connsiteY6" fmla="*/ 96865 h 1886919"/>
              <a:gd name="connsiteX7" fmla="*/ 573437 w 612183"/>
              <a:gd name="connsiteY7" fmla="*/ 120112 h 1886919"/>
              <a:gd name="connsiteX8" fmla="*/ 565688 w 612183"/>
              <a:gd name="connsiteY8" fmla="*/ 154983 h 1886919"/>
              <a:gd name="connsiteX9" fmla="*/ 557939 w 612183"/>
              <a:gd name="connsiteY9" fmla="*/ 178231 h 1886919"/>
              <a:gd name="connsiteX10" fmla="*/ 554064 w 612183"/>
              <a:gd name="connsiteY10" fmla="*/ 189854 h 1886919"/>
              <a:gd name="connsiteX11" fmla="*/ 550190 w 612183"/>
              <a:gd name="connsiteY11" fmla="*/ 201478 h 1886919"/>
              <a:gd name="connsiteX12" fmla="*/ 542441 w 612183"/>
              <a:gd name="connsiteY12" fmla="*/ 213102 h 1886919"/>
              <a:gd name="connsiteX13" fmla="*/ 534692 w 612183"/>
              <a:gd name="connsiteY13" fmla="*/ 236349 h 1886919"/>
              <a:gd name="connsiteX14" fmla="*/ 530817 w 612183"/>
              <a:gd name="connsiteY14" fmla="*/ 247973 h 1886919"/>
              <a:gd name="connsiteX15" fmla="*/ 515319 w 612183"/>
              <a:gd name="connsiteY15" fmla="*/ 294468 h 1886919"/>
              <a:gd name="connsiteX16" fmla="*/ 511444 w 612183"/>
              <a:gd name="connsiteY16" fmla="*/ 306092 h 1886919"/>
              <a:gd name="connsiteX17" fmla="*/ 507570 w 612183"/>
              <a:gd name="connsiteY17" fmla="*/ 317715 h 1886919"/>
              <a:gd name="connsiteX18" fmla="*/ 511444 w 612183"/>
              <a:gd name="connsiteY18" fmla="*/ 344837 h 1886919"/>
              <a:gd name="connsiteX19" fmla="*/ 519193 w 612183"/>
              <a:gd name="connsiteY19" fmla="*/ 511444 h 1886919"/>
              <a:gd name="connsiteX20" fmla="*/ 519193 w 612183"/>
              <a:gd name="connsiteY20" fmla="*/ 805912 h 1886919"/>
              <a:gd name="connsiteX21" fmla="*/ 515319 w 612183"/>
              <a:gd name="connsiteY21" fmla="*/ 906651 h 1886919"/>
              <a:gd name="connsiteX22" fmla="*/ 511444 w 612183"/>
              <a:gd name="connsiteY22" fmla="*/ 926024 h 1886919"/>
              <a:gd name="connsiteX23" fmla="*/ 503695 w 612183"/>
              <a:gd name="connsiteY23" fmla="*/ 976393 h 1886919"/>
              <a:gd name="connsiteX24" fmla="*/ 499820 w 612183"/>
              <a:gd name="connsiteY24" fmla="*/ 995766 h 1886919"/>
              <a:gd name="connsiteX25" fmla="*/ 495946 w 612183"/>
              <a:gd name="connsiteY25" fmla="*/ 1026763 h 1886919"/>
              <a:gd name="connsiteX26" fmla="*/ 492071 w 612183"/>
              <a:gd name="connsiteY26" fmla="*/ 1053885 h 1886919"/>
              <a:gd name="connsiteX27" fmla="*/ 484322 w 612183"/>
              <a:gd name="connsiteY27" fmla="*/ 1092631 h 1886919"/>
              <a:gd name="connsiteX28" fmla="*/ 480447 w 612183"/>
              <a:gd name="connsiteY28" fmla="*/ 1119753 h 1886919"/>
              <a:gd name="connsiteX29" fmla="*/ 476573 w 612183"/>
              <a:gd name="connsiteY29" fmla="*/ 1143000 h 1886919"/>
              <a:gd name="connsiteX30" fmla="*/ 472698 w 612183"/>
              <a:gd name="connsiteY30" fmla="*/ 1170122 h 1886919"/>
              <a:gd name="connsiteX31" fmla="*/ 464949 w 612183"/>
              <a:gd name="connsiteY31" fmla="*/ 1201119 h 1886919"/>
              <a:gd name="connsiteX32" fmla="*/ 461075 w 612183"/>
              <a:gd name="connsiteY32" fmla="*/ 1220492 h 1886919"/>
              <a:gd name="connsiteX33" fmla="*/ 453325 w 612183"/>
              <a:gd name="connsiteY33" fmla="*/ 1259237 h 1886919"/>
              <a:gd name="connsiteX34" fmla="*/ 441702 w 612183"/>
              <a:gd name="connsiteY34" fmla="*/ 1297983 h 1886919"/>
              <a:gd name="connsiteX35" fmla="*/ 430078 w 612183"/>
              <a:gd name="connsiteY35" fmla="*/ 1340604 h 1886919"/>
              <a:gd name="connsiteX36" fmla="*/ 426203 w 612183"/>
              <a:gd name="connsiteY36" fmla="*/ 1352227 h 1886919"/>
              <a:gd name="connsiteX37" fmla="*/ 418454 w 612183"/>
              <a:gd name="connsiteY37" fmla="*/ 1363851 h 1886919"/>
              <a:gd name="connsiteX38" fmla="*/ 402956 w 612183"/>
              <a:gd name="connsiteY38" fmla="*/ 1394848 h 1886919"/>
              <a:gd name="connsiteX39" fmla="*/ 391332 w 612183"/>
              <a:gd name="connsiteY39" fmla="*/ 1421970 h 1886919"/>
              <a:gd name="connsiteX40" fmla="*/ 383583 w 612183"/>
              <a:gd name="connsiteY40" fmla="*/ 1445217 h 1886919"/>
              <a:gd name="connsiteX41" fmla="*/ 375834 w 612183"/>
              <a:gd name="connsiteY41" fmla="*/ 1456841 h 1886919"/>
              <a:gd name="connsiteX42" fmla="*/ 371959 w 612183"/>
              <a:gd name="connsiteY42" fmla="*/ 1468465 h 1886919"/>
              <a:gd name="connsiteX43" fmla="*/ 356461 w 612183"/>
              <a:gd name="connsiteY43" fmla="*/ 1491712 h 1886919"/>
              <a:gd name="connsiteX44" fmla="*/ 352586 w 612183"/>
              <a:gd name="connsiteY44" fmla="*/ 1503336 h 1886919"/>
              <a:gd name="connsiteX45" fmla="*/ 337088 w 612183"/>
              <a:gd name="connsiteY45" fmla="*/ 1522709 h 1886919"/>
              <a:gd name="connsiteX46" fmla="*/ 329339 w 612183"/>
              <a:gd name="connsiteY46" fmla="*/ 1538207 h 1886919"/>
              <a:gd name="connsiteX47" fmla="*/ 321590 w 612183"/>
              <a:gd name="connsiteY47" fmla="*/ 1561454 h 1886919"/>
              <a:gd name="connsiteX48" fmla="*/ 309966 w 612183"/>
              <a:gd name="connsiteY48" fmla="*/ 1584702 h 1886919"/>
              <a:gd name="connsiteX49" fmla="*/ 290593 w 612183"/>
              <a:gd name="connsiteY49" fmla="*/ 1607949 h 1886919"/>
              <a:gd name="connsiteX50" fmla="*/ 263471 w 612183"/>
              <a:gd name="connsiteY50" fmla="*/ 1638946 h 1886919"/>
              <a:gd name="connsiteX51" fmla="*/ 251847 w 612183"/>
              <a:gd name="connsiteY51" fmla="*/ 1658319 h 1886919"/>
              <a:gd name="connsiteX52" fmla="*/ 236349 w 612183"/>
              <a:gd name="connsiteY52" fmla="*/ 1693190 h 1886919"/>
              <a:gd name="connsiteX53" fmla="*/ 216976 w 612183"/>
              <a:gd name="connsiteY53" fmla="*/ 1716437 h 1886919"/>
              <a:gd name="connsiteX54" fmla="*/ 213102 w 612183"/>
              <a:gd name="connsiteY54" fmla="*/ 1728061 h 1886919"/>
              <a:gd name="connsiteX55" fmla="*/ 193729 w 612183"/>
              <a:gd name="connsiteY55" fmla="*/ 1762932 h 1886919"/>
              <a:gd name="connsiteX56" fmla="*/ 182105 w 612183"/>
              <a:gd name="connsiteY56" fmla="*/ 1774556 h 1886919"/>
              <a:gd name="connsiteX57" fmla="*/ 170481 w 612183"/>
              <a:gd name="connsiteY57" fmla="*/ 1790054 h 1886919"/>
              <a:gd name="connsiteX58" fmla="*/ 151109 w 612183"/>
              <a:gd name="connsiteY58" fmla="*/ 1809427 h 1886919"/>
              <a:gd name="connsiteX59" fmla="*/ 143359 w 612183"/>
              <a:gd name="connsiteY59" fmla="*/ 1817176 h 1886919"/>
              <a:gd name="connsiteX60" fmla="*/ 123986 w 612183"/>
              <a:gd name="connsiteY60" fmla="*/ 1840424 h 1886919"/>
              <a:gd name="connsiteX61" fmla="*/ 116237 w 612183"/>
              <a:gd name="connsiteY61" fmla="*/ 1852048 h 1886919"/>
              <a:gd name="connsiteX62" fmla="*/ 96864 w 612183"/>
              <a:gd name="connsiteY62" fmla="*/ 1871420 h 1886919"/>
              <a:gd name="connsiteX63" fmla="*/ 89115 w 612183"/>
              <a:gd name="connsiteY63" fmla="*/ 1879170 h 1886919"/>
              <a:gd name="connsiteX64" fmla="*/ 77492 w 612183"/>
              <a:gd name="connsiteY64" fmla="*/ 1886919 h 1886919"/>
              <a:gd name="connsiteX65" fmla="*/ 23247 w 612183"/>
              <a:gd name="connsiteY65" fmla="*/ 1875295 h 1886919"/>
              <a:gd name="connsiteX66" fmla="*/ 11624 w 612183"/>
              <a:gd name="connsiteY66" fmla="*/ 1871420 h 1886919"/>
              <a:gd name="connsiteX67" fmla="*/ 0 w 612183"/>
              <a:gd name="connsiteY67" fmla="*/ 1867546 h 188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12183" h="1886919">
                <a:moveTo>
                  <a:pt x="612183" y="0"/>
                </a:moveTo>
                <a:cubicBezTo>
                  <a:pt x="610892" y="10332"/>
                  <a:pt x="610491" y="20815"/>
                  <a:pt x="608309" y="30997"/>
                </a:cubicBezTo>
                <a:cubicBezTo>
                  <a:pt x="606597" y="38984"/>
                  <a:pt x="603142" y="46495"/>
                  <a:pt x="600559" y="54244"/>
                </a:cubicBezTo>
                <a:lnTo>
                  <a:pt x="596685" y="65868"/>
                </a:lnTo>
                <a:lnTo>
                  <a:pt x="592810" y="77492"/>
                </a:lnTo>
                <a:cubicBezTo>
                  <a:pt x="591519" y="81366"/>
                  <a:pt x="591824" y="86227"/>
                  <a:pt x="588936" y="89115"/>
                </a:cubicBezTo>
                <a:lnTo>
                  <a:pt x="581186" y="96865"/>
                </a:lnTo>
                <a:cubicBezTo>
                  <a:pt x="578603" y="104614"/>
                  <a:pt x="575039" y="112102"/>
                  <a:pt x="573437" y="120112"/>
                </a:cubicBezTo>
                <a:cubicBezTo>
                  <a:pt x="571223" y="131185"/>
                  <a:pt x="568974" y="144030"/>
                  <a:pt x="565688" y="154983"/>
                </a:cubicBezTo>
                <a:cubicBezTo>
                  <a:pt x="563341" y="162807"/>
                  <a:pt x="560522" y="170482"/>
                  <a:pt x="557939" y="178231"/>
                </a:cubicBezTo>
                <a:lnTo>
                  <a:pt x="554064" y="189854"/>
                </a:lnTo>
                <a:cubicBezTo>
                  <a:pt x="552772" y="193729"/>
                  <a:pt x="552455" y="198080"/>
                  <a:pt x="550190" y="201478"/>
                </a:cubicBezTo>
                <a:cubicBezTo>
                  <a:pt x="547607" y="205353"/>
                  <a:pt x="544332" y="208847"/>
                  <a:pt x="542441" y="213102"/>
                </a:cubicBezTo>
                <a:cubicBezTo>
                  <a:pt x="539124" y="220566"/>
                  <a:pt x="537275" y="228600"/>
                  <a:pt x="534692" y="236349"/>
                </a:cubicBezTo>
                <a:lnTo>
                  <a:pt x="530817" y="247973"/>
                </a:lnTo>
                <a:lnTo>
                  <a:pt x="515319" y="294468"/>
                </a:lnTo>
                <a:lnTo>
                  <a:pt x="511444" y="306092"/>
                </a:lnTo>
                <a:lnTo>
                  <a:pt x="507570" y="317715"/>
                </a:lnTo>
                <a:cubicBezTo>
                  <a:pt x="508861" y="326756"/>
                  <a:pt x="511029" y="335714"/>
                  <a:pt x="511444" y="344837"/>
                </a:cubicBezTo>
                <a:cubicBezTo>
                  <a:pt x="519362" y="519037"/>
                  <a:pt x="506832" y="437266"/>
                  <a:pt x="519193" y="511444"/>
                </a:cubicBezTo>
                <a:cubicBezTo>
                  <a:pt x="528482" y="641473"/>
                  <a:pt x="524653" y="565660"/>
                  <a:pt x="519193" y="805912"/>
                </a:cubicBezTo>
                <a:cubicBezTo>
                  <a:pt x="518429" y="839508"/>
                  <a:pt x="517482" y="873116"/>
                  <a:pt x="515319" y="906651"/>
                </a:cubicBezTo>
                <a:cubicBezTo>
                  <a:pt x="514895" y="913223"/>
                  <a:pt x="512622" y="919545"/>
                  <a:pt x="511444" y="926024"/>
                </a:cubicBezTo>
                <a:cubicBezTo>
                  <a:pt x="502870" y="973182"/>
                  <a:pt x="512400" y="924170"/>
                  <a:pt x="503695" y="976393"/>
                </a:cubicBezTo>
                <a:cubicBezTo>
                  <a:pt x="502612" y="982889"/>
                  <a:pt x="500821" y="989257"/>
                  <a:pt x="499820" y="995766"/>
                </a:cubicBezTo>
                <a:cubicBezTo>
                  <a:pt x="498237" y="1006058"/>
                  <a:pt x="497322" y="1016442"/>
                  <a:pt x="495946" y="1026763"/>
                </a:cubicBezTo>
                <a:cubicBezTo>
                  <a:pt x="494739" y="1035815"/>
                  <a:pt x="493460" y="1044859"/>
                  <a:pt x="492071" y="1053885"/>
                </a:cubicBezTo>
                <a:cubicBezTo>
                  <a:pt x="476910" y="1152430"/>
                  <a:pt x="497160" y="1022028"/>
                  <a:pt x="484322" y="1092631"/>
                </a:cubicBezTo>
                <a:cubicBezTo>
                  <a:pt x="482688" y="1101616"/>
                  <a:pt x="481836" y="1110727"/>
                  <a:pt x="480447" y="1119753"/>
                </a:cubicBezTo>
                <a:cubicBezTo>
                  <a:pt x="479252" y="1127518"/>
                  <a:pt x="477768" y="1135235"/>
                  <a:pt x="476573" y="1143000"/>
                </a:cubicBezTo>
                <a:cubicBezTo>
                  <a:pt x="475184" y="1152026"/>
                  <a:pt x="474489" y="1161167"/>
                  <a:pt x="472698" y="1170122"/>
                </a:cubicBezTo>
                <a:cubicBezTo>
                  <a:pt x="470609" y="1180565"/>
                  <a:pt x="467037" y="1190675"/>
                  <a:pt x="464949" y="1201119"/>
                </a:cubicBezTo>
                <a:cubicBezTo>
                  <a:pt x="463658" y="1207577"/>
                  <a:pt x="462253" y="1214013"/>
                  <a:pt x="461075" y="1220492"/>
                </a:cubicBezTo>
                <a:cubicBezTo>
                  <a:pt x="457852" y="1238218"/>
                  <a:pt x="458070" y="1243420"/>
                  <a:pt x="453325" y="1259237"/>
                </a:cubicBezTo>
                <a:cubicBezTo>
                  <a:pt x="445044" y="1286839"/>
                  <a:pt x="446806" y="1275015"/>
                  <a:pt x="441702" y="1297983"/>
                </a:cubicBezTo>
                <a:cubicBezTo>
                  <a:pt x="434403" y="1330831"/>
                  <a:pt x="442170" y="1304330"/>
                  <a:pt x="430078" y="1340604"/>
                </a:cubicBezTo>
                <a:cubicBezTo>
                  <a:pt x="428786" y="1344478"/>
                  <a:pt x="428468" y="1348829"/>
                  <a:pt x="426203" y="1352227"/>
                </a:cubicBezTo>
                <a:lnTo>
                  <a:pt x="418454" y="1363851"/>
                </a:lnTo>
                <a:cubicBezTo>
                  <a:pt x="409550" y="1390564"/>
                  <a:pt x="416480" y="1381322"/>
                  <a:pt x="402956" y="1394848"/>
                </a:cubicBezTo>
                <a:cubicBezTo>
                  <a:pt x="390477" y="1432279"/>
                  <a:pt x="410493" y="1374067"/>
                  <a:pt x="391332" y="1421970"/>
                </a:cubicBezTo>
                <a:cubicBezTo>
                  <a:pt x="388298" y="1429554"/>
                  <a:pt x="388114" y="1438421"/>
                  <a:pt x="383583" y="1445217"/>
                </a:cubicBezTo>
                <a:cubicBezTo>
                  <a:pt x="381000" y="1449092"/>
                  <a:pt x="377917" y="1452676"/>
                  <a:pt x="375834" y="1456841"/>
                </a:cubicBezTo>
                <a:cubicBezTo>
                  <a:pt x="374007" y="1460494"/>
                  <a:pt x="373943" y="1464895"/>
                  <a:pt x="371959" y="1468465"/>
                </a:cubicBezTo>
                <a:cubicBezTo>
                  <a:pt x="367436" y="1476606"/>
                  <a:pt x="359406" y="1482877"/>
                  <a:pt x="356461" y="1491712"/>
                </a:cubicBezTo>
                <a:cubicBezTo>
                  <a:pt x="355169" y="1495587"/>
                  <a:pt x="354413" y="1499683"/>
                  <a:pt x="352586" y="1503336"/>
                </a:cubicBezTo>
                <a:cubicBezTo>
                  <a:pt x="338512" y="1531482"/>
                  <a:pt x="351501" y="1501088"/>
                  <a:pt x="337088" y="1522709"/>
                </a:cubicBezTo>
                <a:cubicBezTo>
                  <a:pt x="333884" y="1527515"/>
                  <a:pt x="331484" y="1532844"/>
                  <a:pt x="329339" y="1538207"/>
                </a:cubicBezTo>
                <a:cubicBezTo>
                  <a:pt x="326305" y="1545791"/>
                  <a:pt x="326121" y="1554658"/>
                  <a:pt x="321590" y="1561454"/>
                </a:cubicBezTo>
                <a:cubicBezTo>
                  <a:pt x="299383" y="1594766"/>
                  <a:pt x="326008" y="1552619"/>
                  <a:pt x="309966" y="1584702"/>
                </a:cubicBezTo>
                <a:cubicBezTo>
                  <a:pt x="301656" y="1601322"/>
                  <a:pt x="302594" y="1592520"/>
                  <a:pt x="290593" y="1607949"/>
                </a:cubicBezTo>
                <a:cubicBezTo>
                  <a:pt x="266251" y="1639245"/>
                  <a:pt x="285975" y="1623944"/>
                  <a:pt x="263471" y="1638946"/>
                </a:cubicBezTo>
                <a:cubicBezTo>
                  <a:pt x="253346" y="1669326"/>
                  <a:pt x="267043" y="1634006"/>
                  <a:pt x="251847" y="1658319"/>
                </a:cubicBezTo>
                <a:cubicBezTo>
                  <a:pt x="216784" y="1714418"/>
                  <a:pt x="253153" y="1659582"/>
                  <a:pt x="236349" y="1693190"/>
                </a:cubicBezTo>
                <a:cubicBezTo>
                  <a:pt x="230954" y="1703981"/>
                  <a:pt x="225547" y="1707867"/>
                  <a:pt x="216976" y="1716437"/>
                </a:cubicBezTo>
                <a:cubicBezTo>
                  <a:pt x="215685" y="1720312"/>
                  <a:pt x="214711" y="1724307"/>
                  <a:pt x="213102" y="1728061"/>
                </a:cubicBezTo>
                <a:cubicBezTo>
                  <a:pt x="209422" y="1736647"/>
                  <a:pt x="198627" y="1756401"/>
                  <a:pt x="193729" y="1762932"/>
                </a:cubicBezTo>
                <a:cubicBezTo>
                  <a:pt x="190441" y="1767316"/>
                  <a:pt x="185671" y="1770396"/>
                  <a:pt x="182105" y="1774556"/>
                </a:cubicBezTo>
                <a:cubicBezTo>
                  <a:pt x="177902" y="1779459"/>
                  <a:pt x="174771" y="1785227"/>
                  <a:pt x="170481" y="1790054"/>
                </a:cubicBezTo>
                <a:cubicBezTo>
                  <a:pt x="164414" y="1796880"/>
                  <a:pt x="157567" y="1802969"/>
                  <a:pt x="151109" y="1809427"/>
                </a:cubicBezTo>
                <a:cubicBezTo>
                  <a:pt x="148526" y="1812010"/>
                  <a:pt x="145385" y="1814136"/>
                  <a:pt x="143359" y="1817176"/>
                </a:cubicBezTo>
                <a:cubicBezTo>
                  <a:pt x="124120" y="1846036"/>
                  <a:pt x="148847" y="1810590"/>
                  <a:pt x="123986" y="1840424"/>
                </a:cubicBezTo>
                <a:cubicBezTo>
                  <a:pt x="121005" y="1844001"/>
                  <a:pt x="119303" y="1848543"/>
                  <a:pt x="116237" y="1852048"/>
                </a:cubicBezTo>
                <a:cubicBezTo>
                  <a:pt x="110223" y="1858921"/>
                  <a:pt x="103322" y="1864962"/>
                  <a:pt x="96864" y="1871420"/>
                </a:cubicBezTo>
                <a:cubicBezTo>
                  <a:pt x="94281" y="1874003"/>
                  <a:pt x="92155" y="1877144"/>
                  <a:pt x="89115" y="1879170"/>
                </a:cubicBezTo>
                <a:lnTo>
                  <a:pt x="77492" y="1886919"/>
                </a:lnTo>
                <a:cubicBezTo>
                  <a:pt x="38394" y="1882031"/>
                  <a:pt x="56370" y="1886336"/>
                  <a:pt x="23247" y="1875295"/>
                </a:cubicBezTo>
                <a:lnTo>
                  <a:pt x="11624" y="1871420"/>
                </a:lnTo>
                <a:lnTo>
                  <a:pt x="0" y="1867546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4686394" y="4234421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748867" y="4045039"/>
            <a:ext cx="55990" cy="1893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33888" y="3678764"/>
            <a:ext cx="10684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 smtClean="0"/>
              <a:t>Fagus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sylvatica</a:t>
            </a:r>
            <a:r>
              <a:rPr lang="de-DE" sz="1100" i="1" dirty="0" smtClean="0"/>
              <a:t> </a:t>
            </a:r>
            <a:r>
              <a:rPr lang="de-DE" sz="1100" dirty="0" smtClean="0"/>
              <a:t>(Gewöhnliche</a:t>
            </a:r>
          </a:p>
          <a:p>
            <a:r>
              <a:rPr lang="de-DE" sz="1100" dirty="0" smtClean="0"/>
              <a:t>Buche)</a:t>
            </a:r>
            <a:endParaRPr lang="de-DE" sz="1100" dirty="0"/>
          </a:p>
        </p:txBody>
      </p:sp>
      <p:sp>
        <p:nvSpPr>
          <p:cNvPr id="45" name="Oval 44"/>
          <p:cNvSpPr/>
          <p:nvPr/>
        </p:nvSpPr>
        <p:spPr>
          <a:xfrm>
            <a:off x="3349519" y="3693389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Straight Connector 45"/>
          <p:cNvCxnSpPr>
            <a:stCxn id="45" idx="4"/>
            <a:endCxn id="47" idx="0"/>
          </p:cNvCxnSpPr>
          <p:nvPr/>
        </p:nvCxnSpPr>
        <p:spPr>
          <a:xfrm>
            <a:off x="3404254" y="3802860"/>
            <a:ext cx="27367" cy="945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87072" y="4748094"/>
            <a:ext cx="889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 smtClean="0"/>
              <a:t>Anthericum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liliago</a:t>
            </a:r>
            <a:r>
              <a:rPr lang="de-DE" sz="1100" i="1" dirty="0" smtClean="0"/>
              <a:t> </a:t>
            </a:r>
            <a:r>
              <a:rPr lang="de-DE" sz="1100" dirty="0" smtClean="0"/>
              <a:t>(</a:t>
            </a:r>
            <a:r>
              <a:rPr lang="de-DE" sz="1100" dirty="0" err="1" smtClean="0"/>
              <a:t>Traubige</a:t>
            </a:r>
            <a:r>
              <a:rPr lang="de-DE" sz="1100" dirty="0" smtClean="0"/>
              <a:t> Graslilie) </a:t>
            </a:r>
            <a:endParaRPr lang="de-DE" sz="1100" dirty="0"/>
          </a:p>
        </p:txBody>
      </p:sp>
      <p:sp>
        <p:nvSpPr>
          <p:cNvPr id="56" name="Oval 55"/>
          <p:cNvSpPr/>
          <p:nvPr/>
        </p:nvSpPr>
        <p:spPr>
          <a:xfrm>
            <a:off x="2202238" y="1956831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Straight Connector 56"/>
          <p:cNvCxnSpPr>
            <a:stCxn id="56" idx="2"/>
          </p:cNvCxnSpPr>
          <p:nvPr/>
        </p:nvCxnSpPr>
        <p:spPr>
          <a:xfrm flipH="1">
            <a:off x="1352542" y="2011567"/>
            <a:ext cx="849696" cy="547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9573" y="1850858"/>
            <a:ext cx="1438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 smtClean="0"/>
              <a:t>Arum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maculatum</a:t>
            </a:r>
            <a:r>
              <a:rPr lang="de-DE" sz="1100" i="1" dirty="0" smtClean="0"/>
              <a:t> (</a:t>
            </a:r>
            <a:r>
              <a:rPr lang="de-DE" sz="1100" dirty="0" smtClean="0"/>
              <a:t>Gefleckter Aronstab)</a:t>
            </a:r>
            <a:endParaRPr lang="de-DE" sz="1100" dirty="0"/>
          </a:p>
        </p:txBody>
      </p:sp>
      <p:sp>
        <p:nvSpPr>
          <p:cNvPr id="65" name="Oval 64"/>
          <p:cNvSpPr/>
          <p:nvPr/>
        </p:nvSpPr>
        <p:spPr>
          <a:xfrm>
            <a:off x="2154580" y="195363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Straight Connector 65"/>
          <p:cNvCxnSpPr>
            <a:stCxn id="65" idx="2"/>
          </p:cNvCxnSpPr>
          <p:nvPr/>
        </p:nvCxnSpPr>
        <p:spPr>
          <a:xfrm flipH="1">
            <a:off x="1252971" y="250099"/>
            <a:ext cx="901609" cy="718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-39700" y="103102"/>
            <a:ext cx="1726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v</a:t>
            </a:r>
            <a:r>
              <a:rPr lang="de-DE" sz="1100" dirty="0" smtClean="0"/>
              <a:t>or der Saatgutbank:</a:t>
            </a:r>
          </a:p>
          <a:p>
            <a:r>
              <a:rPr lang="de-DE" sz="1100" i="1" dirty="0" err="1" smtClean="0"/>
              <a:t>Dactylorhyza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majalis</a:t>
            </a:r>
            <a:r>
              <a:rPr lang="de-DE" sz="1100" i="1" dirty="0" smtClean="0"/>
              <a:t> (Breitblättrige</a:t>
            </a:r>
          </a:p>
          <a:p>
            <a:r>
              <a:rPr lang="de-DE" sz="1100" i="1" dirty="0" smtClean="0"/>
              <a:t>Knabenkraut) </a:t>
            </a:r>
            <a:endParaRPr lang="de-DE" sz="1100" dirty="0"/>
          </a:p>
        </p:txBody>
      </p:sp>
      <p:sp>
        <p:nvSpPr>
          <p:cNvPr id="70" name="Oval 69"/>
          <p:cNvSpPr/>
          <p:nvPr/>
        </p:nvSpPr>
        <p:spPr>
          <a:xfrm>
            <a:off x="2115179" y="643388"/>
            <a:ext cx="109470" cy="10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 flipH="1">
            <a:off x="1123950" y="698124"/>
            <a:ext cx="991229" cy="3932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-78260" y="932526"/>
            <a:ext cx="14382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Standort von:</a:t>
            </a:r>
          </a:p>
          <a:p>
            <a:r>
              <a:rPr lang="de-DE" sz="1100" i="1" dirty="0" err="1" smtClean="0"/>
              <a:t>Eriopherum</a:t>
            </a:r>
            <a:r>
              <a:rPr lang="de-DE" sz="1100" i="1" dirty="0" smtClean="0"/>
              <a:t> </a:t>
            </a:r>
            <a:r>
              <a:rPr lang="de-DE" sz="1100" i="1" dirty="0" err="1" smtClean="0"/>
              <a:t>gracile</a:t>
            </a:r>
            <a:r>
              <a:rPr lang="de-DE" sz="1100" i="1" dirty="0" smtClean="0"/>
              <a:t> </a:t>
            </a:r>
            <a:r>
              <a:rPr lang="de-DE" sz="1100" dirty="0" smtClean="0"/>
              <a:t>(Zierliches Wollgras)</a:t>
            </a:r>
            <a:endParaRPr lang="de-DE" sz="1100" dirty="0"/>
          </a:p>
        </p:txBody>
      </p:sp>
      <p:sp>
        <p:nvSpPr>
          <p:cNvPr id="74" name="Freeform 73"/>
          <p:cNvSpPr/>
          <p:nvPr/>
        </p:nvSpPr>
        <p:spPr>
          <a:xfrm>
            <a:off x="4787900" y="4222733"/>
            <a:ext cx="4159250" cy="2120917"/>
          </a:xfrm>
          <a:custGeom>
            <a:avLst/>
            <a:gdLst>
              <a:gd name="connsiteX0" fmla="*/ 4140200 w 4159250"/>
              <a:gd name="connsiteY0" fmla="*/ 1746267 h 2120917"/>
              <a:gd name="connsiteX1" fmla="*/ 4159250 w 4159250"/>
              <a:gd name="connsiteY1" fmla="*/ 1784367 h 2120917"/>
              <a:gd name="connsiteX2" fmla="*/ 4146550 w 4159250"/>
              <a:gd name="connsiteY2" fmla="*/ 1841517 h 2120917"/>
              <a:gd name="connsiteX3" fmla="*/ 4127500 w 4159250"/>
              <a:gd name="connsiteY3" fmla="*/ 1854217 h 2120917"/>
              <a:gd name="connsiteX4" fmla="*/ 4095750 w 4159250"/>
              <a:gd name="connsiteY4" fmla="*/ 1879617 h 2120917"/>
              <a:gd name="connsiteX5" fmla="*/ 4057650 w 4159250"/>
              <a:gd name="connsiteY5" fmla="*/ 1905017 h 2120917"/>
              <a:gd name="connsiteX6" fmla="*/ 4000500 w 4159250"/>
              <a:gd name="connsiteY6" fmla="*/ 1936767 h 2120917"/>
              <a:gd name="connsiteX7" fmla="*/ 3981450 w 4159250"/>
              <a:gd name="connsiteY7" fmla="*/ 1949467 h 2120917"/>
              <a:gd name="connsiteX8" fmla="*/ 3962400 w 4159250"/>
              <a:gd name="connsiteY8" fmla="*/ 1962167 h 2120917"/>
              <a:gd name="connsiteX9" fmla="*/ 3905250 w 4159250"/>
              <a:gd name="connsiteY9" fmla="*/ 1987567 h 2120917"/>
              <a:gd name="connsiteX10" fmla="*/ 3886200 w 4159250"/>
              <a:gd name="connsiteY10" fmla="*/ 1993917 h 2120917"/>
              <a:gd name="connsiteX11" fmla="*/ 3867150 w 4159250"/>
              <a:gd name="connsiteY11" fmla="*/ 2006617 h 2120917"/>
              <a:gd name="connsiteX12" fmla="*/ 3829050 w 4159250"/>
              <a:gd name="connsiteY12" fmla="*/ 2019317 h 2120917"/>
              <a:gd name="connsiteX13" fmla="*/ 3810000 w 4159250"/>
              <a:gd name="connsiteY13" fmla="*/ 2032017 h 2120917"/>
              <a:gd name="connsiteX14" fmla="*/ 3746500 w 4159250"/>
              <a:gd name="connsiteY14" fmla="*/ 2051067 h 2120917"/>
              <a:gd name="connsiteX15" fmla="*/ 3708400 w 4159250"/>
              <a:gd name="connsiteY15" fmla="*/ 2063767 h 2120917"/>
              <a:gd name="connsiteX16" fmla="*/ 3651250 w 4159250"/>
              <a:gd name="connsiteY16" fmla="*/ 2082817 h 2120917"/>
              <a:gd name="connsiteX17" fmla="*/ 3632200 w 4159250"/>
              <a:gd name="connsiteY17" fmla="*/ 2089167 h 2120917"/>
              <a:gd name="connsiteX18" fmla="*/ 3536950 w 4159250"/>
              <a:gd name="connsiteY18" fmla="*/ 2101867 h 2120917"/>
              <a:gd name="connsiteX19" fmla="*/ 3492500 w 4159250"/>
              <a:gd name="connsiteY19" fmla="*/ 2114567 h 2120917"/>
              <a:gd name="connsiteX20" fmla="*/ 3403600 w 4159250"/>
              <a:gd name="connsiteY20" fmla="*/ 2120917 h 2120917"/>
              <a:gd name="connsiteX21" fmla="*/ 3384550 w 4159250"/>
              <a:gd name="connsiteY21" fmla="*/ 2114567 h 2120917"/>
              <a:gd name="connsiteX22" fmla="*/ 3092450 w 4159250"/>
              <a:gd name="connsiteY22" fmla="*/ 2101867 h 2120917"/>
              <a:gd name="connsiteX23" fmla="*/ 3060700 w 4159250"/>
              <a:gd name="connsiteY23" fmla="*/ 2095517 h 2120917"/>
              <a:gd name="connsiteX24" fmla="*/ 2927350 w 4159250"/>
              <a:gd name="connsiteY24" fmla="*/ 2076467 h 2120917"/>
              <a:gd name="connsiteX25" fmla="*/ 2889250 w 4159250"/>
              <a:gd name="connsiteY25" fmla="*/ 2063767 h 2120917"/>
              <a:gd name="connsiteX26" fmla="*/ 2825750 w 4159250"/>
              <a:gd name="connsiteY26" fmla="*/ 2044717 h 2120917"/>
              <a:gd name="connsiteX27" fmla="*/ 2806700 w 4159250"/>
              <a:gd name="connsiteY27" fmla="*/ 2038367 h 2120917"/>
              <a:gd name="connsiteX28" fmla="*/ 2787650 w 4159250"/>
              <a:gd name="connsiteY28" fmla="*/ 2032017 h 2120917"/>
              <a:gd name="connsiteX29" fmla="*/ 2749550 w 4159250"/>
              <a:gd name="connsiteY29" fmla="*/ 2012967 h 2120917"/>
              <a:gd name="connsiteX30" fmla="*/ 2730500 w 4159250"/>
              <a:gd name="connsiteY30" fmla="*/ 2000267 h 2120917"/>
              <a:gd name="connsiteX31" fmla="*/ 2711450 w 4159250"/>
              <a:gd name="connsiteY31" fmla="*/ 1993917 h 2120917"/>
              <a:gd name="connsiteX32" fmla="*/ 2692400 w 4159250"/>
              <a:gd name="connsiteY32" fmla="*/ 1981217 h 2120917"/>
              <a:gd name="connsiteX33" fmla="*/ 2654300 w 4159250"/>
              <a:gd name="connsiteY33" fmla="*/ 1968517 h 2120917"/>
              <a:gd name="connsiteX34" fmla="*/ 2635250 w 4159250"/>
              <a:gd name="connsiteY34" fmla="*/ 1962167 h 2120917"/>
              <a:gd name="connsiteX35" fmla="*/ 2597150 w 4159250"/>
              <a:gd name="connsiteY35" fmla="*/ 1943117 h 2120917"/>
              <a:gd name="connsiteX36" fmla="*/ 2559050 w 4159250"/>
              <a:gd name="connsiteY36" fmla="*/ 1917717 h 2120917"/>
              <a:gd name="connsiteX37" fmla="*/ 2520950 w 4159250"/>
              <a:gd name="connsiteY37" fmla="*/ 1892317 h 2120917"/>
              <a:gd name="connsiteX38" fmla="*/ 2501900 w 4159250"/>
              <a:gd name="connsiteY38" fmla="*/ 1879617 h 2120917"/>
              <a:gd name="connsiteX39" fmla="*/ 2470150 w 4159250"/>
              <a:gd name="connsiteY39" fmla="*/ 1854217 h 2120917"/>
              <a:gd name="connsiteX40" fmla="*/ 2457450 w 4159250"/>
              <a:gd name="connsiteY40" fmla="*/ 1835167 h 2120917"/>
              <a:gd name="connsiteX41" fmla="*/ 2400300 w 4159250"/>
              <a:gd name="connsiteY41" fmla="*/ 1797067 h 2120917"/>
              <a:gd name="connsiteX42" fmla="*/ 2381250 w 4159250"/>
              <a:gd name="connsiteY42" fmla="*/ 1784367 h 2120917"/>
              <a:gd name="connsiteX43" fmla="*/ 2362200 w 4159250"/>
              <a:gd name="connsiteY43" fmla="*/ 1765317 h 2120917"/>
              <a:gd name="connsiteX44" fmla="*/ 2324100 w 4159250"/>
              <a:gd name="connsiteY44" fmla="*/ 1739917 h 2120917"/>
              <a:gd name="connsiteX45" fmla="*/ 2311400 w 4159250"/>
              <a:gd name="connsiteY45" fmla="*/ 1720867 h 2120917"/>
              <a:gd name="connsiteX46" fmla="*/ 2266950 w 4159250"/>
              <a:gd name="connsiteY46" fmla="*/ 1682767 h 2120917"/>
              <a:gd name="connsiteX47" fmla="*/ 2228850 w 4159250"/>
              <a:gd name="connsiteY47" fmla="*/ 1663717 h 2120917"/>
              <a:gd name="connsiteX48" fmla="*/ 2197100 w 4159250"/>
              <a:gd name="connsiteY48" fmla="*/ 1638317 h 2120917"/>
              <a:gd name="connsiteX49" fmla="*/ 2159000 w 4159250"/>
              <a:gd name="connsiteY49" fmla="*/ 1612917 h 2120917"/>
              <a:gd name="connsiteX50" fmla="*/ 2133600 w 4159250"/>
              <a:gd name="connsiteY50" fmla="*/ 1593867 h 2120917"/>
              <a:gd name="connsiteX51" fmla="*/ 2114550 w 4159250"/>
              <a:gd name="connsiteY51" fmla="*/ 1587517 h 2120917"/>
              <a:gd name="connsiteX52" fmla="*/ 2076450 w 4159250"/>
              <a:gd name="connsiteY52" fmla="*/ 1562117 h 2120917"/>
              <a:gd name="connsiteX53" fmla="*/ 2057400 w 4159250"/>
              <a:gd name="connsiteY53" fmla="*/ 1549417 h 2120917"/>
              <a:gd name="connsiteX54" fmla="*/ 2032000 w 4159250"/>
              <a:gd name="connsiteY54" fmla="*/ 1530367 h 2120917"/>
              <a:gd name="connsiteX55" fmla="*/ 1993900 w 4159250"/>
              <a:gd name="connsiteY55" fmla="*/ 1504967 h 2120917"/>
              <a:gd name="connsiteX56" fmla="*/ 1968500 w 4159250"/>
              <a:gd name="connsiteY56" fmla="*/ 1485917 h 2120917"/>
              <a:gd name="connsiteX57" fmla="*/ 1949450 w 4159250"/>
              <a:gd name="connsiteY57" fmla="*/ 1479567 h 2120917"/>
              <a:gd name="connsiteX58" fmla="*/ 1911350 w 4159250"/>
              <a:gd name="connsiteY58" fmla="*/ 1460517 h 2120917"/>
              <a:gd name="connsiteX59" fmla="*/ 1892300 w 4159250"/>
              <a:gd name="connsiteY59" fmla="*/ 1441467 h 2120917"/>
              <a:gd name="connsiteX60" fmla="*/ 1873250 w 4159250"/>
              <a:gd name="connsiteY60" fmla="*/ 1428767 h 2120917"/>
              <a:gd name="connsiteX61" fmla="*/ 1860550 w 4159250"/>
              <a:gd name="connsiteY61" fmla="*/ 1409717 h 2120917"/>
              <a:gd name="connsiteX62" fmla="*/ 1822450 w 4159250"/>
              <a:gd name="connsiteY62" fmla="*/ 1384317 h 2120917"/>
              <a:gd name="connsiteX63" fmla="*/ 1803400 w 4159250"/>
              <a:gd name="connsiteY63" fmla="*/ 1365267 h 2120917"/>
              <a:gd name="connsiteX64" fmla="*/ 1765300 w 4159250"/>
              <a:gd name="connsiteY64" fmla="*/ 1339867 h 2120917"/>
              <a:gd name="connsiteX65" fmla="*/ 1727200 w 4159250"/>
              <a:gd name="connsiteY65" fmla="*/ 1314467 h 2120917"/>
              <a:gd name="connsiteX66" fmla="*/ 1708150 w 4159250"/>
              <a:gd name="connsiteY66" fmla="*/ 1301767 h 2120917"/>
              <a:gd name="connsiteX67" fmla="*/ 1670050 w 4159250"/>
              <a:gd name="connsiteY67" fmla="*/ 1270017 h 2120917"/>
              <a:gd name="connsiteX68" fmla="*/ 1651000 w 4159250"/>
              <a:gd name="connsiteY68" fmla="*/ 1263667 h 2120917"/>
              <a:gd name="connsiteX69" fmla="*/ 1612900 w 4159250"/>
              <a:gd name="connsiteY69" fmla="*/ 1244617 h 2120917"/>
              <a:gd name="connsiteX70" fmla="*/ 1581150 w 4159250"/>
              <a:gd name="connsiteY70" fmla="*/ 1212867 h 2120917"/>
              <a:gd name="connsiteX71" fmla="*/ 1511300 w 4159250"/>
              <a:gd name="connsiteY71" fmla="*/ 1149367 h 2120917"/>
              <a:gd name="connsiteX72" fmla="*/ 1492250 w 4159250"/>
              <a:gd name="connsiteY72" fmla="*/ 1143017 h 2120917"/>
              <a:gd name="connsiteX73" fmla="*/ 1473200 w 4159250"/>
              <a:gd name="connsiteY73" fmla="*/ 1130317 h 2120917"/>
              <a:gd name="connsiteX74" fmla="*/ 1454150 w 4159250"/>
              <a:gd name="connsiteY74" fmla="*/ 1092217 h 2120917"/>
              <a:gd name="connsiteX75" fmla="*/ 1435100 w 4159250"/>
              <a:gd name="connsiteY75" fmla="*/ 1079517 h 2120917"/>
              <a:gd name="connsiteX76" fmla="*/ 1397000 w 4159250"/>
              <a:gd name="connsiteY76" fmla="*/ 1041417 h 2120917"/>
              <a:gd name="connsiteX77" fmla="*/ 1377950 w 4159250"/>
              <a:gd name="connsiteY77" fmla="*/ 1003317 h 2120917"/>
              <a:gd name="connsiteX78" fmla="*/ 1358900 w 4159250"/>
              <a:gd name="connsiteY78" fmla="*/ 984267 h 2120917"/>
              <a:gd name="connsiteX79" fmla="*/ 1346200 w 4159250"/>
              <a:gd name="connsiteY79" fmla="*/ 965217 h 2120917"/>
              <a:gd name="connsiteX80" fmla="*/ 1327150 w 4159250"/>
              <a:gd name="connsiteY80" fmla="*/ 946167 h 2120917"/>
              <a:gd name="connsiteX81" fmla="*/ 1314450 w 4159250"/>
              <a:gd name="connsiteY81" fmla="*/ 927117 h 2120917"/>
              <a:gd name="connsiteX82" fmla="*/ 1295400 w 4159250"/>
              <a:gd name="connsiteY82" fmla="*/ 914417 h 2120917"/>
              <a:gd name="connsiteX83" fmla="*/ 1250950 w 4159250"/>
              <a:gd name="connsiteY83" fmla="*/ 857267 h 2120917"/>
              <a:gd name="connsiteX84" fmla="*/ 1219200 w 4159250"/>
              <a:gd name="connsiteY84" fmla="*/ 825517 h 2120917"/>
              <a:gd name="connsiteX85" fmla="*/ 1193800 w 4159250"/>
              <a:gd name="connsiteY85" fmla="*/ 793767 h 2120917"/>
              <a:gd name="connsiteX86" fmla="*/ 1162050 w 4159250"/>
              <a:gd name="connsiteY86" fmla="*/ 762017 h 2120917"/>
              <a:gd name="connsiteX87" fmla="*/ 1136650 w 4159250"/>
              <a:gd name="connsiteY87" fmla="*/ 730267 h 2120917"/>
              <a:gd name="connsiteX88" fmla="*/ 1123950 w 4159250"/>
              <a:gd name="connsiteY88" fmla="*/ 711217 h 2120917"/>
              <a:gd name="connsiteX89" fmla="*/ 1104900 w 4159250"/>
              <a:gd name="connsiteY89" fmla="*/ 692167 h 2120917"/>
              <a:gd name="connsiteX90" fmla="*/ 1060450 w 4159250"/>
              <a:gd name="connsiteY90" fmla="*/ 641367 h 2120917"/>
              <a:gd name="connsiteX91" fmla="*/ 1054100 w 4159250"/>
              <a:gd name="connsiteY91" fmla="*/ 622317 h 2120917"/>
              <a:gd name="connsiteX92" fmla="*/ 1009650 w 4159250"/>
              <a:gd name="connsiteY92" fmla="*/ 571517 h 2120917"/>
              <a:gd name="connsiteX93" fmla="*/ 996950 w 4159250"/>
              <a:gd name="connsiteY93" fmla="*/ 552467 h 2120917"/>
              <a:gd name="connsiteX94" fmla="*/ 971550 w 4159250"/>
              <a:gd name="connsiteY94" fmla="*/ 527067 h 2120917"/>
              <a:gd name="connsiteX95" fmla="*/ 958850 w 4159250"/>
              <a:gd name="connsiteY95" fmla="*/ 508017 h 2120917"/>
              <a:gd name="connsiteX96" fmla="*/ 933450 w 4159250"/>
              <a:gd name="connsiteY96" fmla="*/ 488967 h 2120917"/>
              <a:gd name="connsiteX97" fmla="*/ 920750 w 4159250"/>
              <a:gd name="connsiteY97" fmla="*/ 469917 h 2120917"/>
              <a:gd name="connsiteX98" fmla="*/ 901700 w 4159250"/>
              <a:gd name="connsiteY98" fmla="*/ 450867 h 2120917"/>
              <a:gd name="connsiteX99" fmla="*/ 889000 w 4159250"/>
              <a:gd name="connsiteY99" fmla="*/ 431817 h 2120917"/>
              <a:gd name="connsiteX100" fmla="*/ 857250 w 4159250"/>
              <a:gd name="connsiteY100" fmla="*/ 400067 h 2120917"/>
              <a:gd name="connsiteX101" fmla="*/ 844550 w 4159250"/>
              <a:gd name="connsiteY101" fmla="*/ 381017 h 2120917"/>
              <a:gd name="connsiteX102" fmla="*/ 806450 w 4159250"/>
              <a:gd name="connsiteY102" fmla="*/ 355617 h 2120917"/>
              <a:gd name="connsiteX103" fmla="*/ 787400 w 4159250"/>
              <a:gd name="connsiteY103" fmla="*/ 342917 h 2120917"/>
              <a:gd name="connsiteX104" fmla="*/ 723900 w 4159250"/>
              <a:gd name="connsiteY104" fmla="*/ 292117 h 2120917"/>
              <a:gd name="connsiteX105" fmla="*/ 698500 w 4159250"/>
              <a:gd name="connsiteY105" fmla="*/ 273067 h 2120917"/>
              <a:gd name="connsiteX106" fmla="*/ 679450 w 4159250"/>
              <a:gd name="connsiteY106" fmla="*/ 266717 h 2120917"/>
              <a:gd name="connsiteX107" fmla="*/ 654050 w 4159250"/>
              <a:gd name="connsiteY107" fmla="*/ 254017 h 2120917"/>
              <a:gd name="connsiteX108" fmla="*/ 603250 w 4159250"/>
              <a:gd name="connsiteY108" fmla="*/ 234967 h 2120917"/>
              <a:gd name="connsiteX109" fmla="*/ 571500 w 4159250"/>
              <a:gd name="connsiteY109" fmla="*/ 222267 h 2120917"/>
              <a:gd name="connsiteX110" fmla="*/ 520700 w 4159250"/>
              <a:gd name="connsiteY110" fmla="*/ 203217 h 2120917"/>
              <a:gd name="connsiteX111" fmla="*/ 482600 w 4159250"/>
              <a:gd name="connsiteY111" fmla="*/ 177817 h 2120917"/>
              <a:gd name="connsiteX112" fmla="*/ 463550 w 4159250"/>
              <a:gd name="connsiteY112" fmla="*/ 165117 h 2120917"/>
              <a:gd name="connsiteX113" fmla="*/ 368300 w 4159250"/>
              <a:gd name="connsiteY113" fmla="*/ 133367 h 2120917"/>
              <a:gd name="connsiteX114" fmla="*/ 349250 w 4159250"/>
              <a:gd name="connsiteY114" fmla="*/ 127017 h 2120917"/>
              <a:gd name="connsiteX115" fmla="*/ 330200 w 4159250"/>
              <a:gd name="connsiteY115" fmla="*/ 120667 h 2120917"/>
              <a:gd name="connsiteX116" fmla="*/ 273050 w 4159250"/>
              <a:gd name="connsiteY116" fmla="*/ 114317 h 2120917"/>
              <a:gd name="connsiteX117" fmla="*/ 228600 w 4159250"/>
              <a:gd name="connsiteY117" fmla="*/ 95267 h 2120917"/>
              <a:gd name="connsiteX118" fmla="*/ 209550 w 4159250"/>
              <a:gd name="connsiteY118" fmla="*/ 88917 h 2120917"/>
              <a:gd name="connsiteX119" fmla="*/ 190500 w 4159250"/>
              <a:gd name="connsiteY119" fmla="*/ 76217 h 2120917"/>
              <a:gd name="connsiteX120" fmla="*/ 171450 w 4159250"/>
              <a:gd name="connsiteY120" fmla="*/ 69867 h 2120917"/>
              <a:gd name="connsiteX121" fmla="*/ 152400 w 4159250"/>
              <a:gd name="connsiteY121" fmla="*/ 57167 h 2120917"/>
              <a:gd name="connsiteX122" fmla="*/ 133350 w 4159250"/>
              <a:gd name="connsiteY122" fmla="*/ 50817 h 2120917"/>
              <a:gd name="connsiteX123" fmla="*/ 107950 w 4159250"/>
              <a:gd name="connsiteY123" fmla="*/ 38117 h 2120917"/>
              <a:gd name="connsiteX124" fmla="*/ 88900 w 4159250"/>
              <a:gd name="connsiteY124" fmla="*/ 31767 h 2120917"/>
              <a:gd name="connsiteX125" fmla="*/ 69850 w 4159250"/>
              <a:gd name="connsiteY125" fmla="*/ 19067 h 2120917"/>
              <a:gd name="connsiteX126" fmla="*/ 25400 w 4159250"/>
              <a:gd name="connsiteY126" fmla="*/ 6367 h 2120917"/>
              <a:gd name="connsiteX127" fmla="*/ 0 w 4159250"/>
              <a:gd name="connsiteY127" fmla="*/ 17 h 21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159250" h="2120917">
                <a:moveTo>
                  <a:pt x="4140200" y="1746267"/>
                </a:moveTo>
                <a:cubicBezTo>
                  <a:pt x="4146550" y="1758967"/>
                  <a:pt x="4156916" y="1770361"/>
                  <a:pt x="4159250" y="1784367"/>
                </a:cubicBezTo>
                <a:cubicBezTo>
                  <a:pt x="4159293" y="1784622"/>
                  <a:pt x="4153076" y="1833359"/>
                  <a:pt x="4146550" y="1841517"/>
                </a:cubicBezTo>
                <a:cubicBezTo>
                  <a:pt x="4141782" y="1847476"/>
                  <a:pt x="4133850" y="1849984"/>
                  <a:pt x="4127500" y="1854217"/>
                </a:cubicBezTo>
                <a:cubicBezTo>
                  <a:pt x="4104034" y="1889416"/>
                  <a:pt x="4128226" y="1861575"/>
                  <a:pt x="4095750" y="1879617"/>
                </a:cubicBezTo>
                <a:cubicBezTo>
                  <a:pt x="4082407" y="1887030"/>
                  <a:pt x="4072130" y="1900190"/>
                  <a:pt x="4057650" y="1905017"/>
                </a:cubicBezTo>
                <a:cubicBezTo>
                  <a:pt x="4024120" y="1916194"/>
                  <a:pt x="4044169" y="1907654"/>
                  <a:pt x="4000500" y="1936767"/>
                </a:cubicBezTo>
                <a:lnTo>
                  <a:pt x="3981450" y="1949467"/>
                </a:lnTo>
                <a:cubicBezTo>
                  <a:pt x="3975100" y="1953700"/>
                  <a:pt x="3969640" y="1959754"/>
                  <a:pt x="3962400" y="1962167"/>
                </a:cubicBezTo>
                <a:cubicBezTo>
                  <a:pt x="3864106" y="1994932"/>
                  <a:pt x="3965627" y="1957378"/>
                  <a:pt x="3905250" y="1987567"/>
                </a:cubicBezTo>
                <a:cubicBezTo>
                  <a:pt x="3899263" y="1990560"/>
                  <a:pt x="3892187" y="1990924"/>
                  <a:pt x="3886200" y="1993917"/>
                </a:cubicBezTo>
                <a:cubicBezTo>
                  <a:pt x="3879374" y="1997330"/>
                  <a:pt x="3874124" y="2003517"/>
                  <a:pt x="3867150" y="2006617"/>
                </a:cubicBezTo>
                <a:cubicBezTo>
                  <a:pt x="3854917" y="2012054"/>
                  <a:pt x="3840189" y="2011891"/>
                  <a:pt x="3829050" y="2019317"/>
                </a:cubicBezTo>
                <a:cubicBezTo>
                  <a:pt x="3822700" y="2023550"/>
                  <a:pt x="3816974" y="2028917"/>
                  <a:pt x="3810000" y="2032017"/>
                </a:cubicBezTo>
                <a:cubicBezTo>
                  <a:pt x="3778914" y="2045833"/>
                  <a:pt x="3774917" y="2042542"/>
                  <a:pt x="3746500" y="2051067"/>
                </a:cubicBezTo>
                <a:cubicBezTo>
                  <a:pt x="3733678" y="2054914"/>
                  <a:pt x="3721100" y="2059534"/>
                  <a:pt x="3708400" y="2063767"/>
                </a:cubicBezTo>
                <a:lnTo>
                  <a:pt x="3651250" y="2082817"/>
                </a:lnTo>
                <a:cubicBezTo>
                  <a:pt x="3644900" y="2084934"/>
                  <a:pt x="3638842" y="2088337"/>
                  <a:pt x="3632200" y="2089167"/>
                </a:cubicBezTo>
                <a:cubicBezTo>
                  <a:pt x="3566548" y="2097373"/>
                  <a:pt x="3598294" y="2093104"/>
                  <a:pt x="3536950" y="2101867"/>
                </a:cubicBezTo>
                <a:cubicBezTo>
                  <a:pt x="3524909" y="2105881"/>
                  <a:pt x="3504460" y="2113238"/>
                  <a:pt x="3492500" y="2114567"/>
                </a:cubicBezTo>
                <a:cubicBezTo>
                  <a:pt x="3462973" y="2117848"/>
                  <a:pt x="3433233" y="2118800"/>
                  <a:pt x="3403600" y="2120917"/>
                </a:cubicBezTo>
                <a:cubicBezTo>
                  <a:pt x="3397250" y="2118800"/>
                  <a:pt x="3391231" y="2114976"/>
                  <a:pt x="3384550" y="2114567"/>
                </a:cubicBezTo>
                <a:cubicBezTo>
                  <a:pt x="3287273" y="2108611"/>
                  <a:pt x="3092450" y="2101867"/>
                  <a:pt x="3092450" y="2101867"/>
                </a:cubicBezTo>
                <a:cubicBezTo>
                  <a:pt x="3081867" y="2099750"/>
                  <a:pt x="3071398" y="2096943"/>
                  <a:pt x="3060700" y="2095517"/>
                </a:cubicBezTo>
                <a:cubicBezTo>
                  <a:pt x="3016195" y="2089583"/>
                  <a:pt x="2970706" y="2089474"/>
                  <a:pt x="2927350" y="2076467"/>
                </a:cubicBezTo>
                <a:cubicBezTo>
                  <a:pt x="2914528" y="2072620"/>
                  <a:pt x="2902237" y="2067014"/>
                  <a:pt x="2889250" y="2063767"/>
                </a:cubicBezTo>
                <a:cubicBezTo>
                  <a:pt x="2850863" y="2054170"/>
                  <a:pt x="2872129" y="2060177"/>
                  <a:pt x="2825750" y="2044717"/>
                </a:cubicBezTo>
                <a:lnTo>
                  <a:pt x="2806700" y="2038367"/>
                </a:lnTo>
                <a:cubicBezTo>
                  <a:pt x="2800350" y="2036250"/>
                  <a:pt x="2793219" y="2035730"/>
                  <a:pt x="2787650" y="2032017"/>
                </a:cubicBezTo>
                <a:cubicBezTo>
                  <a:pt x="2733055" y="1995621"/>
                  <a:pt x="2802130" y="2039257"/>
                  <a:pt x="2749550" y="2012967"/>
                </a:cubicBezTo>
                <a:cubicBezTo>
                  <a:pt x="2742724" y="2009554"/>
                  <a:pt x="2737326" y="2003680"/>
                  <a:pt x="2730500" y="2000267"/>
                </a:cubicBezTo>
                <a:cubicBezTo>
                  <a:pt x="2724513" y="1997274"/>
                  <a:pt x="2717437" y="1996910"/>
                  <a:pt x="2711450" y="1993917"/>
                </a:cubicBezTo>
                <a:cubicBezTo>
                  <a:pt x="2704624" y="1990504"/>
                  <a:pt x="2699374" y="1984317"/>
                  <a:pt x="2692400" y="1981217"/>
                </a:cubicBezTo>
                <a:cubicBezTo>
                  <a:pt x="2680167" y="1975780"/>
                  <a:pt x="2667000" y="1972750"/>
                  <a:pt x="2654300" y="1968517"/>
                </a:cubicBezTo>
                <a:cubicBezTo>
                  <a:pt x="2647950" y="1966400"/>
                  <a:pt x="2640819" y="1965880"/>
                  <a:pt x="2635250" y="1962167"/>
                </a:cubicBezTo>
                <a:cubicBezTo>
                  <a:pt x="2550680" y="1905787"/>
                  <a:pt x="2676020" y="1986934"/>
                  <a:pt x="2597150" y="1943117"/>
                </a:cubicBezTo>
                <a:cubicBezTo>
                  <a:pt x="2583807" y="1935704"/>
                  <a:pt x="2571750" y="1926184"/>
                  <a:pt x="2559050" y="1917717"/>
                </a:cubicBezTo>
                <a:lnTo>
                  <a:pt x="2520950" y="1892317"/>
                </a:lnTo>
                <a:lnTo>
                  <a:pt x="2501900" y="1879617"/>
                </a:lnTo>
                <a:cubicBezTo>
                  <a:pt x="2465504" y="1825022"/>
                  <a:pt x="2513967" y="1889270"/>
                  <a:pt x="2470150" y="1854217"/>
                </a:cubicBezTo>
                <a:cubicBezTo>
                  <a:pt x="2464191" y="1849449"/>
                  <a:pt x="2463193" y="1840193"/>
                  <a:pt x="2457450" y="1835167"/>
                </a:cubicBezTo>
                <a:lnTo>
                  <a:pt x="2400300" y="1797067"/>
                </a:lnTo>
                <a:cubicBezTo>
                  <a:pt x="2393950" y="1792834"/>
                  <a:pt x="2386646" y="1789763"/>
                  <a:pt x="2381250" y="1784367"/>
                </a:cubicBezTo>
                <a:cubicBezTo>
                  <a:pt x="2374900" y="1778017"/>
                  <a:pt x="2369289" y="1770830"/>
                  <a:pt x="2362200" y="1765317"/>
                </a:cubicBezTo>
                <a:cubicBezTo>
                  <a:pt x="2350152" y="1755946"/>
                  <a:pt x="2324100" y="1739917"/>
                  <a:pt x="2324100" y="1739917"/>
                </a:cubicBezTo>
                <a:cubicBezTo>
                  <a:pt x="2319867" y="1733567"/>
                  <a:pt x="2316367" y="1726661"/>
                  <a:pt x="2311400" y="1720867"/>
                </a:cubicBezTo>
                <a:cubicBezTo>
                  <a:pt x="2299682" y="1707196"/>
                  <a:pt x="2283802" y="1691193"/>
                  <a:pt x="2266950" y="1682767"/>
                </a:cubicBezTo>
                <a:cubicBezTo>
                  <a:pt x="2230331" y="1664457"/>
                  <a:pt x="2265246" y="1691014"/>
                  <a:pt x="2228850" y="1663717"/>
                </a:cubicBezTo>
                <a:cubicBezTo>
                  <a:pt x="2218007" y="1655585"/>
                  <a:pt x="2208061" y="1646289"/>
                  <a:pt x="2197100" y="1638317"/>
                </a:cubicBezTo>
                <a:cubicBezTo>
                  <a:pt x="2184756" y="1629339"/>
                  <a:pt x="2171211" y="1622075"/>
                  <a:pt x="2159000" y="1612917"/>
                </a:cubicBezTo>
                <a:cubicBezTo>
                  <a:pt x="2150533" y="1606567"/>
                  <a:pt x="2142789" y="1599118"/>
                  <a:pt x="2133600" y="1593867"/>
                </a:cubicBezTo>
                <a:cubicBezTo>
                  <a:pt x="2127788" y="1590546"/>
                  <a:pt x="2120401" y="1590768"/>
                  <a:pt x="2114550" y="1587517"/>
                </a:cubicBezTo>
                <a:cubicBezTo>
                  <a:pt x="2101207" y="1580104"/>
                  <a:pt x="2089150" y="1570584"/>
                  <a:pt x="2076450" y="1562117"/>
                </a:cubicBezTo>
                <a:cubicBezTo>
                  <a:pt x="2070100" y="1557884"/>
                  <a:pt x="2063505" y="1553996"/>
                  <a:pt x="2057400" y="1549417"/>
                </a:cubicBezTo>
                <a:cubicBezTo>
                  <a:pt x="2048933" y="1543067"/>
                  <a:pt x="2040670" y="1536436"/>
                  <a:pt x="2032000" y="1530367"/>
                </a:cubicBezTo>
                <a:cubicBezTo>
                  <a:pt x="2019496" y="1521614"/>
                  <a:pt x="2006111" y="1514125"/>
                  <a:pt x="1993900" y="1504967"/>
                </a:cubicBezTo>
                <a:cubicBezTo>
                  <a:pt x="1985433" y="1498617"/>
                  <a:pt x="1977689" y="1491168"/>
                  <a:pt x="1968500" y="1485917"/>
                </a:cubicBezTo>
                <a:cubicBezTo>
                  <a:pt x="1962688" y="1482596"/>
                  <a:pt x="1955437" y="1482560"/>
                  <a:pt x="1949450" y="1479567"/>
                </a:cubicBezTo>
                <a:cubicBezTo>
                  <a:pt x="1900211" y="1454948"/>
                  <a:pt x="1959233" y="1476478"/>
                  <a:pt x="1911350" y="1460517"/>
                </a:cubicBezTo>
                <a:cubicBezTo>
                  <a:pt x="1905000" y="1454167"/>
                  <a:pt x="1899199" y="1447216"/>
                  <a:pt x="1892300" y="1441467"/>
                </a:cubicBezTo>
                <a:cubicBezTo>
                  <a:pt x="1886437" y="1436581"/>
                  <a:pt x="1878646" y="1434163"/>
                  <a:pt x="1873250" y="1428767"/>
                </a:cubicBezTo>
                <a:cubicBezTo>
                  <a:pt x="1867854" y="1423371"/>
                  <a:pt x="1866293" y="1414743"/>
                  <a:pt x="1860550" y="1409717"/>
                </a:cubicBezTo>
                <a:cubicBezTo>
                  <a:pt x="1849063" y="1399666"/>
                  <a:pt x="1833243" y="1395110"/>
                  <a:pt x="1822450" y="1384317"/>
                </a:cubicBezTo>
                <a:cubicBezTo>
                  <a:pt x="1816100" y="1377967"/>
                  <a:pt x="1810489" y="1370780"/>
                  <a:pt x="1803400" y="1365267"/>
                </a:cubicBezTo>
                <a:cubicBezTo>
                  <a:pt x="1791352" y="1355896"/>
                  <a:pt x="1778000" y="1348334"/>
                  <a:pt x="1765300" y="1339867"/>
                </a:cubicBezTo>
                <a:lnTo>
                  <a:pt x="1727200" y="1314467"/>
                </a:lnTo>
                <a:cubicBezTo>
                  <a:pt x="1720850" y="1310234"/>
                  <a:pt x="1713546" y="1307163"/>
                  <a:pt x="1708150" y="1301767"/>
                </a:cubicBezTo>
                <a:cubicBezTo>
                  <a:pt x="1694106" y="1287723"/>
                  <a:pt x="1687731" y="1278858"/>
                  <a:pt x="1670050" y="1270017"/>
                </a:cubicBezTo>
                <a:cubicBezTo>
                  <a:pt x="1664063" y="1267024"/>
                  <a:pt x="1656987" y="1266660"/>
                  <a:pt x="1651000" y="1263667"/>
                </a:cubicBezTo>
                <a:cubicBezTo>
                  <a:pt x="1601761" y="1239048"/>
                  <a:pt x="1660783" y="1260578"/>
                  <a:pt x="1612900" y="1244617"/>
                </a:cubicBezTo>
                <a:cubicBezTo>
                  <a:pt x="1586730" y="1205362"/>
                  <a:pt x="1615786" y="1243655"/>
                  <a:pt x="1581150" y="1212867"/>
                </a:cubicBezTo>
                <a:cubicBezTo>
                  <a:pt x="1553616" y="1188392"/>
                  <a:pt x="1541870" y="1168473"/>
                  <a:pt x="1511300" y="1149367"/>
                </a:cubicBezTo>
                <a:cubicBezTo>
                  <a:pt x="1505624" y="1145819"/>
                  <a:pt x="1498237" y="1146010"/>
                  <a:pt x="1492250" y="1143017"/>
                </a:cubicBezTo>
                <a:cubicBezTo>
                  <a:pt x="1485424" y="1139604"/>
                  <a:pt x="1479550" y="1134550"/>
                  <a:pt x="1473200" y="1130317"/>
                </a:cubicBezTo>
                <a:cubicBezTo>
                  <a:pt x="1468035" y="1114823"/>
                  <a:pt x="1466460" y="1104527"/>
                  <a:pt x="1454150" y="1092217"/>
                </a:cubicBezTo>
                <a:cubicBezTo>
                  <a:pt x="1448754" y="1086821"/>
                  <a:pt x="1440804" y="1084587"/>
                  <a:pt x="1435100" y="1079517"/>
                </a:cubicBezTo>
                <a:cubicBezTo>
                  <a:pt x="1421676" y="1067585"/>
                  <a:pt x="1397000" y="1041417"/>
                  <a:pt x="1397000" y="1041417"/>
                </a:cubicBezTo>
                <a:cubicBezTo>
                  <a:pt x="1390636" y="1022324"/>
                  <a:pt x="1391627" y="1019730"/>
                  <a:pt x="1377950" y="1003317"/>
                </a:cubicBezTo>
                <a:cubicBezTo>
                  <a:pt x="1372201" y="996418"/>
                  <a:pt x="1364649" y="991166"/>
                  <a:pt x="1358900" y="984267"/>
                </a:cubicBezTo>
                <a:cubicBezTo>
                  <a:pt x="1354014" y="978404"/>
                  <a:pt x="1351086" y="971080"/>
                  <a:pt x="1346200" y="965217"/>
                </a:cubicBezTo>
                <a:cubicBezTo>
                  <a:pt x="1340451" y="958318"/>
                  <a:pt x="1332899" y="953066"/>
                  <a:pt x="1327150" y="946167"/>
                </a:cubicBezTo>
                <a:cubicBezTo>
                  <a:pt x="1322264" y="940304"/>
                  <a:pt x="1319846" y="932513"/>
                  <a:pt x="1314450" y="927117"/>
                </a:cubicBezTo>
                <a:cubicBezTo>
                  <a:pt x="1309054" y="921721"/>
                  <a:pt x="1301750" y="918650"/>
                  <a:pt x="1295400" y="914417"/>
                </a:cubicBezTo>
                <a:cubicBezTo>
                  <a:pt x="1231203" y="818122"/>
                  <a:pt x="1300688" y="916953"/>
                  <a:pt x="1250950" y="857267"/>
                </a:cubicBezTo>
                <a:cubicBezTo>
                  <a:pt x="1224492" y="825517"/>
                  <a:pt x="1254125" y="848800"/>
                  <a:pt x="1219200" y="825517"/>
                </a:cubicBezTo>
                <a:cubicBezTo>
                  <a:pt x="1206838" y="788431"/>
                  <a:pt x="1222523" y="822490"/>
                  <a:pt x="1193800" y="793767"/>
                </a:cubicBezTo>
                <a:cubicBezTo>
                  <a:pt x="1151467" y="751434"/>
                  <a:pt x="1212850" y="795884"/>
                  <a:pt x="1162050" y="762017"/>
                </a:cubicBezTo>
                <a:cubicBezTo>
                  <a:pt x="1149688" y="724931"/>
                  <a:pt x="1165373" y="758990"/>
                  <a:pt x="1136650" y="730267"/>
                </a:cubicBezTo>
                <a:cubicBezTo>
                  <a:pt x="1131254" y="724871"/>
                  <a:pt x="1128836" y="717080"/>
                  <a:pt x="1123950" y="711217"/>
                </a:cubicBezTo>
                <a:cubicBezTo>
                  <a:pt x="1118201" y="704318"/>
                  <a:pt x="1110413" y="699256"/>
                  <a:pt x="1104900" y="692167"/>
                </a:cubicBezTo>
                <a:cubicBezTo>
                  <a:pt x="1065009" y="640879"/>
                  <a:pt x="1097329" y="665953"/>
                  <a:pt x="1060450" y="641367"/>
                </a:cubicBezTo>
                <a:cubicBezTo>
                  <a:pt x="1058333" y="635017"/>
                  <a:pt x="1057093" y="628304"/>
                  <a:pt x="1054100" y="622317"/>
                </a:cubicBezTo>
                <a:cubicBezTo>
                  <a:pt x="1042192" y="598501"/>
                  <a:pt x="1028961" y="593586"/>
                  <a:pt x="1009650" y="571517"/>
                </a:cubicBezTo>
                <a:cubicBezTo>
                  <a:pt x="1004624" y="565774"/>
                  <a:pt x="1001917" y="558261"/>
                  <a:pt x="996950" y="552467"/>
                </a:cubicBezTo>
                <a:cubicBezTo>
                  <a:pt x="989158" y="543376"/>
                  <a:pt x="979342" y="536158"/>
                  <a:pt x="971550" y="527067"/>
                </a:cubicBezTo>
                <a:cubicBezTo>
                  <a:pt x="966583" y="521273"/>
                  <a:pt x="964246" y="513413"/>
                  <a:pt x="958850" y="508017"/>
                </a:cubicBezTo>
                <a:cubicBezTo>
                  <a:pt x="951366" y="500533"/>
                  <a:pt x="940934" y="496451"/>
                  <a:pt x="933450" y="488967"/>
                </a:cubicBezTo>
                <a:cubicBezTo>
                  <a:pt x="928054" y="483571"/>
                  <a:pt x="925636" y="475780"/>
                  <a:pt x="920750" y="469917"/>
                </a:cubicBezTo>
                <a:cubicBezTo>
                  <a:pt x="915001" y="463018"/>
                  <a:pt x="907449" y="457766"/>
                  <a:pt x="901700" y="450867"/>
                </a:cubicBezTo>
                <a:cubicBezTo>
                  <a:pt x="896814" y="445004"/>
                  <a:pt x="894026" y="437560"/>
                  <a:pt x="889000" y="431817"/>
                </a:cubicBezTo>
                <a:cubicBezTo>
                  <a:pt x="879144" y="420553"/>
                  <a:pt x="867106" y="411331"/>
                  <a:pt x="857250" y="400067"/>
                </a:cubicBezTo>
                <a:cubicBezTo>
                  <a:pt x="852224" y="394324"/>
                  <a:pt x="850293" y="386043"/>
                  <a:pt x="844550" y="381017"/>
                </a:cubicBezTo>
                <a:cubicBezTo>
                  <a:pt x="833063" y="370966"/>
                  <a:pt x="819150" y="364084"/>
                  <a:pt x="806450" y="355617"/>
                </a:cubicBezTo>
                <a:cubicBezTo>
                  <a:pt x="800100" y="351384"/>
                  <a:pt x="793194" y="347884"/>
                  <a:pt x="787400" y="342917"/>
                </a:cubicBezTo>
                <a:cubicBezTo>
                  <a:pt x="707079" y="274070"/>
                  <a:pt x="770950" y="325724"/>
                  <a:pt x="723900" y="292117"/>
                </a:cubicBezTo>
                <a:cubicBezTo>
                  <a:pt x="715288" y="285966"/>
                  <a:pt x="707689" y="278318"/>
                  <a:pt x="698500" y="273067"/>
                </a:cubicBezTo>
                <a:cubicBezTo>
                  <a:pt x="692688" y="269746"/>
                  <a:pt x="685602" y="269354"/>
                  <a:pt x="679450" y="266717"/>
                </a:cubicBezTo>
                <a:cubicBezTo>
                  <a:pt x="670749" y="262988"/>
                  <a:pt x="662700" y="257862"/>
                  <a:pt x="654050" y="254017"/>
                </a:cubicBezTo>
                <a:cubicBezTo>
                  <a:pt x="609869" y="234381"/>
                  <a:pt x="636764" y="247535"/>
                  <a:pt x="603250" y="234967"/>
                </a:cubicBezTo>
                <a:cubicBezTo>
                  <a:pt x="592577" y="230965"/>
                  <a:pt x="582173" y="226269"/>
                  <a:pt x="571500" y="222267"/>
                </a:cubicBezTo>
                <a:cubicBezTo>
                  <a:pt x="553360" y="215465"/>
                  <a:pt x="538700" y="213035"/>
                  <a:pt x="520700" y="203217"/>
                </a:cubicBezTo>
                <a:cubicBezTo>
                  <a:pt x="507300" y="195908"/>
                  <a:pt x="495300" y="186284"/>
                  <a:pt x="482600" y="177817"/>
                </a:cubicBezTo>
                <a:cubicBezTo>
                  <a:pt x="476250" y="173584"/>
                  <a:pt x="470790" y="167530"/>
                  <a:pt x="463550" y="165117"/>
                </a:cubicBezTo>
                <a:lnTo>
                  <a:pt x="368300" y="133367"/>
                </a:lnTo>
                <a:lnTo>
                  <a:pt x="349250" y="127017"/>
                </a:lnTo>
                <a:cubicBezTo>
                  <a:pt x="342900" y="124900"/>
                  <a:pt x="336853" y="121406"/>
                  <a:pt x="330200" y="120667"/>
                </a:cubicBezTo>
                <a:lnTo>
                  <a:pt x="273050" y="114317"/>
                </a:lnTo>
                <a:cubicBezTo>
                  <a:pt x="220187" y="101101"/>
                  <a:pt x="272453" y="117193"/>
                  <a:pt x="228600" y="95267"/>
                </a:cubicBezTo>
                <a:cubicBezTo>
                  <a:pt x="222613" y="92274"/>
                  <a:pt x="215537" y="91910"/>
                  <a:pt x="209550" y="88917"/>
                </a:cubicBezTo>
                <a:cubicBezTo>
                  <a:pt x="202724" y="85504"/>
                  <a:pt x="197326" y="79630"/>
                  <a:pt x="190500" y="76217"/>
                </a:cubicBezTo>
                <a:cubicBezTo>
                  <a:pt x="184513" y="73224"/>
                  <a:pt x="177437" y="72860"/>
                  <a:pt x="171450" y="69867"/>
                </a:cubicBezTo>
                <a:cubicBezTo>
                  <a:pt x="164624" y="66454"/>
                  <a:pt x="159226" y="60580"/>
                  <a:pt x="152400" y="57167"/>
                </a:cubicBezTo>
                <a:cubicBezTo>
                  <a:pt x="146413" y="54174"/>
                  <a:pt x="139502" y="53454"/>
                  <a:pt x="133350" y="50817"/>
                </a:cubicBezTo>
                <a:cubicBezTo>
                  <a:pt x="124649" y="47088"/>
                  <a:pt x="116651" y="41846"/>
                  <a:pt x="107950" y="38117"/>
                </a:cubicBezTo>
                <a:cubicBezTo>
                  <a:pt x="101798" y="35480"/>
                  <a:pt x="94887" y="34760"/>
                  <a:pt x="88900" y="31767"/>
                </a:cubicBezTo>
                <a:cubicBezTo>
                  <a:pt x="82074" y="28354"/>
                  <a:pt x="76676" y="22480"/>
                  <a:pt x="69850" y="19067"/>
                </a:cubicBezTo>
                <a:cubicBezTo>
                  <a:pt x="59700" y="13992"/>
                  <a:pt x="34895" y="9080"/>
                  <a:pt x="25400" y="6367"/>
                </a:cubicBezTo>
                <a:cubicBezTo>
                  <a:pt x="832" y="-652"/>
                  <a:pt x="14153" y="17"/>
                  <a:pt x="0" y="1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reeform 77"/>
          <p:cNvSpPr/>
          <p:nvPr/>
        </p:nvSpPr>
        <p:spPr>
          <a:xfrm>
            <a:off x="3302000" y="3721100"/>
            <a:ext cx="1485900" cy="584200"/>
          </a:xfrm>
          <a:custGeom>
            <a:avLst/>
            <a:gdLst>
              <a:gd name="connsiteX0" fmla="*/ 1428750 w 1428750"/>
              <a:gd name="connsiteY0" fmla="*/ 419100 h 584200"/>
              <a:gd name="connsiteX1" fmla="*/ 1346200 w 1428750"/>
              <a:gd name="connsiteY1" fmla="*/ 393700 h 584200"/>
              <a:gd name="connsiteX2" fmla="*/ 1308100 w 1428750"/>
              <a:gd name="connsiteY2" fmla="*/ 374650 h 584200"/>
              <a:gd name="connsiteX3" fmla="*/ 1282700 w 1428750"/>
              <a:gd name="connsiteY3" fmla="*/ 368300 h 584200"/>
              <a:gd name="connsiteX4" fmla="*/ 1225550 w 1428750"/>
              <a:gd name="connsiteY4" fmla="*/ 355600 h 584200"/>
              <a:gd name="connsiteX5" fmla="*/ 1206500 w 1428750"/>
              <a:gd name="connsiteY5" fmla="*/ 342900 h 584200"/>
              <a:gd name="connsiteX6" fmla="*/ 1193800 w 1428750"/>
              <a:gd name="connsiteY6" fmla="*/ 323850 h 584200"/>
              <a:gd name="connsiteX7" fmla="*/ 1174750 w 1428750"/>
              <a:gd name="connsiteY7" fmla="*/ 311150 h 584200"/>
              <a:gd name="connsiteX8" fmla="*/ 1155700 w 1428750"/>
              <a:gd name="connsiteY8" fmla="*/ 273050 h 584200"/>
              <a:gd name="connsiteX9" fmla="*/ 1117600 w 1428750"/>
              <a:gd name="connsiteY9" fmla="*/ 247650 h 584200"/>
              <a:gd name="connsiteX10" fmla="*/ 1085850 w 1428750"/>
              <a:gd name="connsiteY10" fmla="*/ 215900 h 584200"/>
              <a:gd name="connsiteX11" fmla="*/ 1054100 w 1428750"/>
              <a:gd name="connsiteY11" fmla="*/ 184150 h 584200"/>
              <a:gd name="connsiteX12" fmla="*/ 1016000 w 1428750"/>
              <a:gd name="connsiteY12" fmla="*/ 196850 h 584200"/>
              <a:gd name="connsiteX13" fmla="*/ 996950 w 1428750"/>
              <a:gd name="connsiteY13" fmla="*/ 203200 h 584200"/>
              <a:gd name="connsiteX14" fmla="*/ 946150 w 1428750"/>
              <a:gd name="connsiteY14" fmla="*/ 234950 h 584200"/>
              <a:gd name="connsiteX15" fmla="*/ 927100 w 1428750"/>
              <a:gd name="connsiteY15" fmla="*/ 241300 h 584200"/>
              <a:gd name="connsiteX16" fmla="*/ 876300 w 1428750"/>
              <a:gd name="connsiteY16" fmla="*/ 285750 h 584200"/>
              <a:gd name="connsiteX17" fmla="*/ 838200 w 1428750"/>
              <a:gd name="connsiteY17" fmla="*/ 298450 h 584200"/>
              <a:gd name="connsiteX18" fmla="*/ 819150 w 1428750"/>
              <a:gd name="connsiteY18" fmla="*/ 304800 h 584200"/>
              <a:gd name="connsiteX19" fmla="*/ 781050 w 1428750"/>
              <a:gd name="connsiteY19" fmla="*/ 330200 h 584200"/>
              <a:gd name="connsiteX20" fmla="*/ 742950 w 1428750"/>
              <a:gd name="connsiteY20" fmla="*/ 342900 h 584200"/>
              <a:gd name="connsiteX21" fmla="*/ 704850 w 1428750"/>
              <a:gd name="connsiteY21" fmla="*/ 368300 h 584200"/>
              <a:gd name="connsiteX22" fmla="*/ 685800 w 1428750"/>
              <a:gd name="connsiteY22" fmla="*/ 381000 h 584200"/>
              <a:gd name="connsiteX23" fmla="*/ 666750 w 1428750"/>
              <a:gd name="connsiteY23" fmla="*/ 387350 h 584200"/>
              <a:gd name="connsiteX24" fmla="*/ 647700 w 1428750"/>
              <a:gd name="connsiteY24" fmla="*/ 400050 h 584200"/>
              <a:gd name="connsiteX25" fmla="*/ 609600 w 1428750"/>
              <a:gd name="connsiteY25" fmla="*/ 412750 h 584200"/>
              <a:gd name="connsiteX26" fmla="*/ 590550 w 1428750"/>
              <a:gd name="connsiteY26" fmla="*/ 419100 h 584200"/>
              <a:gd name="connsiteX27" fmla="*/ 571500 w 1428750"/>
              <a:gd name="connsiteY27" fmla="*/ 431800 h 584200"/>
              <a:gd name="connsiteX28" fmla="*/ 533400 w 1428750"/>
              <a:gd name="connsiteY28" fmla="*/ 444500 h 584200"/>
              <a:gd name="connsiteX29" fmla="*/ 514350 w 1428750"/>
              <a:gd name="connsiteY29" fmla="*/ 450850 h 584200"/>
              <a:gd name="connsiteX30" fmla="*/ 495300 w 1428750"/>
              <a:gd name="connsiteY30" fmla="*/ 457200 h 584200"/>
              <a:gd name="connsiteX31" fmla="*/ 476250 w 1428750"/>
              <a:gd name="connsiteY31" fmla="*/ 469900 h 584200"/>
              <a:gd name="connsiteX32" fmla="*/ 419100 w 1428750"/>
              <a:gd name="connsiteY32" fmla="*/ 488950 h 584200"/>
              <a:gd name="connsiteX33" fmla="*/ 400050 w 1428750"/>
              <a:gd name="connsiteY33" fmla="*/ 495300 h 584200"/>
              <a:gd name="connsiteX34" fmla="*/ 342900 w 1428750"/>
              <a:gd name="connsiteY34" fmla="*/ 520700 h 584200"/>
              <a:gd name="connsiteX35" fmla="*/ 266700 w 1428750"/>
              <a:gd name="connsiteY35" fmla="*/ 546100 h 584200"/>
              <a:gd name="connsiteX36" fmla="*/ 247650 w 1428750"/>
              <a:gd name="connsiteY36" fmla="*/ 552450 h 584200"/>
              <a:gd name="connsiteX37" fmla="*/ 228600 w 1428750"/>
              <a:gd name="connsiteY37" fmla="*/ 558800 h 584200"/>
              <a:gd name="connsiteX38" fmla="*/ 209550 w 1428750"/>
              <a:gd name="connsiteY38" fmla="*/ 571500 h 584200"/>
              <a:gd name="connsiteX39" fmla="*/ 158750 w 1428750"/>
              <a:gd name="connsiteY39" fmla="*/ 584200 h 584200"/>
              <a:gd name="connsiteX40" fmla="*/ 127000 w 1428750"/>
              <a:gd name="connsiteY40" fmla="*/ 577850 h 584200"/>
              <a:gd name="connsiteX41" fmla="*/ 88900 w 1428750"/>
              <a:gd name="connsiteY41" fmla="*/ 565150 h 584200"/>
              <a:gd name="connsiteX42" fmla="*/ 88900 w 1428750"/>
              <a:gd name="connsiteY42" fmla="*/ 527050 h 584200"/>
              <a:gd name="connsiteX43" fmla="*/ 101600 w 1428750"/>
              <a:gd name="connsiteY43" fmla="*/ 438150 h 584200"/>
              <a:gd name="connsiteX44" fmla="*/ 107950 w 1428750"/>
              <a:gd name="connsiteY44" fmla="*/ 419100 h 584200"/>
              <a:gd name="connsiteX45" fmla="*/ 101600 w 1428750"/>
              <a:gd name="connsiteY45" fmla="*/ 400050 h 584200"/>
              <a:gd name="connsiteX46" fmla="*/ 88900 w 1428750"/>
              <a:gd name="connsiteY46" fmla="*/ 349250 h 584200"/>
              <a:gd name="connsiteX47" fmla="*/ 69850 w 1428750"/>
              <a:gd name="connsiteY47" fmla="*/ 279400 h 584200"/>
              <a:gd name="connsiteX48" fmla="*/ 63500 w 1428750"/>
              <a:gd name="connsiteY48" fmla="*/ 241300 h 584200"/>
              <a:gd name="connsiteX49" fmla="*/ 57150 w 1428750"/>
              <a:gd name="connsiteY49" fmla="*/ 222250 h 584200"/>
              <a:gd name="connsiteX50" fmla="*/ 50800 w 1428750"/>
              <a:gd name="connsiteY50" fmla="*/ 196850 h 584200"/>
              <a:gd name="connsiteX51" fmla="*/ 38100 w 1428750"/>
              <a:gd name="connsiteY51" fmla="*/ 158750 h 584200"/>
              <a:gd name="connsiteX52" fmla="*/ 25400 w 1428750"/>
              <a:gd name="connsiteY52" fmla="*/ 139700 h 584200"/>
              <a:gd name="connsiteX53" fmla="*/ 12700 w 1428750"/>
              <a:gd name="connsiteY53" fmla="*/ 101600 h 584200"/>
              <a:gd name="connsiteX54" fmla="*/ 6350 w 1428750"/>
              <a:gd name="connsiteY54" fmla="*/ 82550 h 584200"/>
              <a:gd name="connsiteX55" fmla="*/ 0 w 1428750"/>
              <a:gd name="connsiteY55" fmla="*/ 63500 h 584200"/>
              <a:gd name="connsiteX56" fmla="*/ 0 w 1428750"/>
              <a:gd name="connsiteY56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28750" h="584200">
                <a:moveTo>
                  <a:pt x="1428750" y="419100"/>
                </a:moveTo>
                <a:cubicBezTo>
                  <a:pt x="1424527" y="417893"/>
                  <a:pt x="1352790" y="398093"/>
                  <a:pt x="1346200" y="393700"/>
                </a:cubicBezTo>
                <a:cubicBezTo>
                  <a:pt x="1325328" y="379785"/>
                  <a:pt x="1331104" y="381223"/>
                  <a:pt x="1308100" y="374650"/>
                </a:cubicBezTo>
                <a:cubicBezTo>
                  <a:pt x="1299709" y="372252"/>
                  <a:pt x="1291258" y="370012"/>
                  <a:pt x="1282700" y="368300"/>
                </a:cubicBezTo>
                <a:cubicBezTo>
                  <a:pt x="1266441" y="365048"/>
                  <a:pt x="1242028" y="363839"/>
                  <a:pt x="1225550" y="355600"/>
                </a:cubicBezTo>
                <a:cubicBezTo>
                  <a:pt x="1218724" y="352187"/>
                  <a:pt x="1212850" y="347133"/>
                  <a:pt x="1206500" y="342900"/>
                </a:cubicBezTo>
                <a:cubicBezTo>
                  <a:pt x="1202267" y="336550"/>
                  <a:pt x="1199196" y="329246"/>
                  <a:pt x="1193800" y="323850"/>
                </a:cubicBezTo>
                <a:cubicBezTo>
                  <a:pt x="1188404" y="318454"/>
                  <a:pt x="1179518" y="317109"/>
                  <a:pt x="1174750" y="311150"/>
                </a:cubicBezTo>
                <a:cubicBezTo>
                  <a:pt x="1149083" y="279066"/>
                  <a:pt x="1191386" y="304276"/>
                  <a:pt x="1155700" y="273050"/>
                </a:cubicBezTo>
                <a:cubicBezTo>
                  <a:pt x="1144213" y="262999"/>
                  <a:pt x="1117600" y="247650"/>
                  <a:pt x="1117600" y="247650"/>
                </a:cubicBezTo>
                <a:cubicBezTo>
                  <a:pt x="1083733" y="196850"/>
                  <a:pt x="1128183" y="258233"/>
                  <a:pt x="1085850" y="215900"/>
                </a:cubicBezTo>
                <a:cubicBezTo>
                  <a:pt x="1043517" y="173567"/>
                  <a:pt x="1104900" y="218017"/>
                  <a:pt x="1054100" y="184150"/>
                </a:cubicBezTo>
                <a:lnTo>
                  <a:pt x="1016000" y="196850"/>
                </a:lnTo>
                <a:lnTo>
                  <a:pt x="996950" y="203200"/>
                </a:lnTo>
                <a:cubicBezTo>
                  <a:pt x="976824" y="233389"/>
                  <a:pt x="991490" y="219837"/>
                  <a:pt x="946150" y="234950"/>
                </a:cubicBezTo>
                <a:lnTo>
                  <a:pt x="927100" y="241300"/>
                </a:lnTo>
                <a:cubicBezTo>
                  <a:pt x="912283" y="263525"/>
                  <a:pt x="908050" y="275167"/>
                  <a:pt x="876300" y="285750"/>
                </a:cubicBezTo>
                <a:lnTo>
                  <a:pt x="838200" y="298450"/>
                </a:lnTo>
                <a:cubicBezTo>
                  <a:pt x="831850" y="300567"/>
                  <a:pt x="824719" y="301087"/>
                  <a:pt x="819150" y="304800"/>
                </a:cubicBezTo>
                <a:cubicBezTo>
                  <a:pt x="806450" y="313267"/>
                  <a:pt x="795530" y="325373"/>
                  <a:pt x="781050" y="330200"/>
                </a:cubicBezTo>
                <a:cubicBezTo>
                  <a:pt x="768350" y="334433"/>
                  <a:pt x="754089" y="335474"/>
                  <a:pt x="742950" y="342900"/>
                </a:cubicBezTo>
                <a:lnTo>
                  <a:pt x="704850" y="368300"/>
                </a:lnTo>
                <a:cubicBezTo>
                  <a:pt x="698500" y="372533"/>
                  <a:pt x="693040" y="378587"/>
                  <a:pt x="685800" y="381000"/>
                </a:cubicBezTo>
                <a:cubicBezTo>
                  <a:pt x="679450" y="383117"/>
                  <a:pt x="672737" y="384357"/>
                  <a:pt x="666750" y="387350"/>
                </a:cubicBezTo>
                <a:cubicBezTo>
                  <a:pt x="659924" y="390763"/>
                  <a:pt x="654674" y="396950"/>
                  <a:pt x="647700" y="400050"/>
                </a:cubicBezTo>
                <a:cubicBezTo>
                  <a:pt x="635467" y="405487"/>
                  <a:pt x="622300" y="408517"/>
                  <a:pt x="609600" y="412750"/>
                </a:cubicBezTo>
                <a:cubicBezTo>
                  <a:pt x="603250" y="414867"/>
                  <a:pt x="596119" y="415387"/>
                  <a:pt x="590550" y="419100"/>
                </a:cubicBezTo>
                <a:cubicBezTo>
                  <a:pt x="584200" y="423333"/>
                  <a:pt x="578474" y="428700"/>
                  <a:pt x="571500" y="431800"/>
                </a:cubicBezTo>
                <a:cubicBezTo>
                  <a:pt x="559267" y="437237"/>
                  <a:pt x="546100" y="440267"/>
                  <a:pt x="533400" y="444500"/>
                </a:cubicBezTo>
                <a:lnTo>
                  <a:pt x="514350" y="450850"/>
                </a:lnTo>
                <a:cubicBezTo>
                  <a:pt x="508000" y="452967"/>
                  <a:pt x="500869" y="453487"/>
                  <a:pt x="495300" y="457200"/>
                </a:cubicBezTo>
                <a:cubicBezTo>
                  <a:pt x="488950" y="461433"/>
                  <a:pt x="483224" y="466800"/>
                  <a:pt x="476250" y="469900"/>
                </a:cubicBezTo>
                <a:lnTo>
                  <a:pt x="419100" y="488950"/>
                </a:lnTo>
                <a:cubicBezTo>
                  <a:pt x="412750" y="491067"/>
                  <a:pt x="405619" y="491587"/>
                  <a:pt x="400050" y="495300"/>
                </a:cubicBezTo>
                <a:cubicBezTo>
                  <a:pt x="369861" y="515426"/>
                  <a:pt x="388240" y="505587"/>
                  <a:pt x="342900" y="520700"/>
                </a:cubicBezTo>
                <a:lnTo>
                  <a:pt x="266700" y="546100"/>
                </a:lnTo>
                <a:lnTo>
                  <a:pt x="247650" y="552450"/>
                </a:lnTo>
                <a:cubicBezTo>
                  <a:pt x="241300" y="554567"/>
                  <a:pt x="234169" y="555087"/>
                  <a:pt x="228600" y="558800"/>
                </a:cubicBezTo>
                <a:cubicBezTo>
                  <a:pt x="222250" y="563033"/>
                  <a:pt x="216376" y="568087"/>
                  <a:pt x="209550" y="571500"/>
                </a:cubicBezTo>
                <a:cubicBezTo>
                  <a:pt x="196533" y="578009"/>
                  <a:pt x="170826" y="581785"/>
                  <a:pt x="158750" y="584200"/>
                </a:cubicBezTo>
                <a:cubicBezTo>
                  <a:pt x="148167" y="582083"/>
                  <a:pt x="137413" y="580690"/>
                  <a:pt x="127000" y="577850"/>
                </a:cubicBezTo>
                <a:cubicBezTo>
                  <a:pt x="114085" y="574328"/>
                  <a:pt x="88900" y="565150"/>
                  <a:pt x="88900" y="565150"/>
                </a:cubicBezTo>
                <a:cubicBezTo>
                  <a:pt x="77943" y="532279"/>
                  <a:pt x="82924" y="559921"/>
                  <a:pt x="88900" y="527050"/>
                </a:cubicBezTo>
                <a:cubicBezTo>
                  <a:pt x="98512" y="474184"/>
                  <a:pt x="91188" y="485003"/>
                  <a:pt x="101600" y="438150"/>
                </a:cubicBezTo>
                <a:cubicBezTo>
                  <a:pt x="103052" y="431616"/>
                  <a:pt x="105833" y="425450"/>
                  <a:pt x="107950" y="419100"/>
                </a:cubicBezTo>
                <a:cubicBezTo>
                  <a:pt x="105833" y="412750"/>
                  <a:pt x="103361" y="406508"/>
                  <a:pt x="101600" y="400050"/>
                </a:cubicBezTo>
                <a:cubicBezTo>
                  <a:pt x="97007" y="383211"/>
                  <a:pt x="94420" y="365809"/>
                  <a:pt x="88900" y="349250"/>
                </a:cubicBezTo>
                <a:cubicBezTo>
                  <a:pt x="80692" y="324627"/>
                  <a:pt x="74624" y="308047"/>
                  <a:pt x="69850" y="279400"/>
                </a:cubicBezTo>
                <a:cubicBezTo>
                  <a:pt x="67733" y="266700"/>
                  <a:pt x="66293" y="253869"/>
                  <a:pt x="63500" y="241300"/>
                </a:cubicBezTo>
                <a:cubicBezTo>
                  <a:pt x="62048" y="234766"/>
                  <a:pt x="58989" y="228686"/>
                  <a:pt x="57150" y="222250"/>
                </a:cubicBezTo>
                <a:cubicBezTo>
                  <a:pt x="54752" y="213859"/>
                  <a:pt x="53308" y="205209"/>
                  <a:pt x="50800" y="196850"/>
                </a:cubicBezTo>
                <a:cubicBezTo>
                  <a:pt x="46953" y="184028"/>
                  <a:pt x="45526" y="169889"/>
                  <a:pt x="38100" y="158750"/>
                </a:cubicBezTo>
                <a:cubicBezTo>
                  <a:pt x="33867" y="152400"/>
                  <a:pt x="28500" y="146674"/>
                  <a:pt x="25400" y="139700"/>
                </a:cubicBezTo>
                <a:cubicBezTo>
                  <a:pt x="19963" y="127467"/>
                  <a:pt x="16933" y="114300"/>
                  <a:pt x="12700" y="101600"/>
                </a:cubicBezTo>
                <a:lnTo>
                  <a:pt x="6350" y="82550"/>
                </a:lnTo>
                <a:lnTo>
                  <a:pt x="0" y="63500"/>
                </a:lnTo>
                <a:cubicBezTo>
                  <a:pt x="6681" y="3375"/>
                  <a:pt x="19903" y="19903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eform 78"/>
          <p:cNvSpPr/>
          <p:nvPr/>
        </p:nvSpPr>
        <p:spPr>
          <a:xfrm>
            <a:off x="2216078" y="1968500"/>
            <a:ext cx="1130372" cy="1733550"/>
          </a:xfrm>
          <a:custGeom>
            <a:avLst/>
            <a:gdLst>
              <a:gd name="connsiteX0" fmla="*/ 1098622 w 1130372"/>
              <a:gd name="connsiteY0" fmla="*/ 1733550 h 1733550"/>
              <a:gd name="connsiteX1" fmla="*/ 1117672 w 1130372"/>
              <a:gd name="connsiteY1" fmla="*/ 1695450 h 1733550"/>
              <a:gd name="connsiteX2" fmla="*/ 1130372 w 1130372"/>
              <a:gd name="connsiteY2" fmla="*/ 1644650 h 1733550"/>
              <a:gd name="connsiteX3" fmla="*/ 1124022 w 1130372"/>
              <a:gd name="connsiteY3" fmla="*/ 1619250 h 1733550"/>
              <a:gd name="connsiteX4" fmla="*/ 1085922 w 1130372"/>
              <a:gd name="connsiteY4" fmla="*/ 1606550 h 1733550"/>
              <a:gd name="connsiteX5" fmla="*/ 1028772 w 1130372"/>
              <a:gd name="connsiteY5" fmla="*/ 1568450 h 1733550"/>
              <a:gd name="connsiteX6" fmla="*/ 1009722 w 1130372"/>
              <a:gd name="connsiteY6" fmla="*/ 1555750 h 1733550"/>
              <a:gd name="connsiteX7" fmla="*/ 971622 w 1130372"/>
              <a:gd name="connsiteY7" fmla="*/ 1543050 h 1733550"/>
              <a:gd name="connsiteX8" fmla="*/ 952572 w 1130372"/>
              <a:gd name="connsiteY8" fmla="*/ 1536700 h 1733550"/>
              <a:gd name="connsiteX9" fmla="*/ 901772 w 1130372"/>
              <a:gd name="connsiteY9" fmla="*/ 1492250 h 1733550"/>
              <a:gd name="connsiteX10" fmla="*/ 882722 w 1130372"/>
              <a:gd name="connsiteY10" fmla="*/ 1479550 h 1733550"/>
              <a:gd name="connsiteX11" fmla="*/ 863672 w 1130372"/>
              <a:gd name="connsiteY11" fmla="*/ 1466850 h 1733550"/>
              <a:gd name="connsiteX12" fmla="*/ 844622 w 1130372"/>
              <a:gd name="connsiteY12" fmla="*/ 1460500 h 1733550"/>
              <a:gd name="connsiteX13" fmla="*/ 825572 w 1130372"/>
              <a:gd name="connsiteY13" fmla="*/ 1447800 h 1733550"/>
              <a:gd name="connsiteX14" fmla="*/ 787472 w 1130372"/>
              <a:gd name="connsiteY14" fmla="*/ 1435100 h 1733550"/>
              <a:gd name="connsiteX15" fmla="*/ 762072 w 1130372"/>
              <a:gd name="connsiteY15" fmla="*/ 1403350 h 1733550"/>
              <a:gd name="connsiteX16" fmla="*/ 749372 w 1130372"/>
              <a:gd name="connsiteY16" fmla="*/ 1352550 h 1733550"/>
              <a:gd name="connsiteX17" fmla="*/ 743022 w 1130372"/>
              <a:gd name="connsiteY17" fmla="*/ 1282700 h 1733550"/>
              <a:gd name="connsiteX18" fmla="*/ 704922 w 1130372"/>
              <a:gd name="connsiteY18" fmla="*/ 1257300 h 1733550"/>
              <a:gd name="connsiteX19" fmla="*/ 666822 w 1130372"/>
              <a:gd name="connsiteY19" fmla="*/ 1231900 h 1733550"/>
              <a:gd name="connsiteX20" fmla="*/ 647772 w 1130372"/>
              <a:gd name="connsiteY20" fmla="*/ 1219200 h 1733550"/>
              <a:gd name="connsiteX21" fmla="*/ 571572 w 1130372"/>
              <a:gd name="connsiteY21" fmla="*/ 1193800 h 1733550"/>
              <a:gd name="connsiteX22" fmla="*/ 514422 w 1130372"/>
              <a:gd name="connsiteY22" fmla="*/ 1174750 h 1733550"/>
              <a:gd name="connsiteX23" fmla="*/ 495372 w 1130372"/>
              <a:gd name="connsiteY23" fmla="*/ 1168400 h 1733550"/>
              <a:gd name="connsiteX24" fmla="*/ 476322 w 1130372"/>
              <a:gd name="connsiteY24" fmla="*/ 1162050 h 1733550"/>
              <a:gd name="connsiteX25" fmla="*/ 457272 w 1130372"/>
              <a:gd name="connsiteY25" fmla="*/ 1149350 h 1733550"/>
              <a:gd name="connsiteX26" fmla="*/ 419172 w 1130372"/>
              <a:gd name="connsiteY26" fmla="*/ 1136650 h 1733550"/>
              <a:gd name="connsiteX27" fmla="*/ 323922 w 1130372"/>
              <a:gd name="connsiteY27" fmla="*/ 1104900 h 1733550"/>
              <a:gd name="connsiteX28" fmla="*/ 266772 w 1130372"/>
              <a:gd name="connsiteY28" fmla="*/ 1085850 h 1733550"/>
              <a:gd name="connsiteX29" fmla="*/ 247722 w 1130372"/>
              <a:gd name="connsiteY29" fmla="*/ 1079500 h 1733550"/>
              <a:gd name="connsiteX30" fmla="*/ 196922 w 1130372"/>
              <a:gd name="connsiteY30" fmla="*/ 1066800 h 1733550"/>
              <a:gd name="connsiteX31" fmla="*/ 114372 w 1130372"/>
              <a:gd name="connsiteY31" fmla="*/ 1060450 h 1733550"/>
              <a:gd name="connsiteX32" fmla="*/ 63572 w 1130372"/>
              <a:gd name="connsiteY32" fmla="*/ 1047750 h 1733550"/>
              <a:gd name="connsiteX33" fmla="*/ 44522 w 1130372"/>
              <a:gd name="connsiteY33" fmla="*/ 1028700 h 1733550"/>
              <a:gd name="connsiteX34" fmla="*/ 25472 w 1130372"/>
              <a:gd name="connsiteY34" fmla="*/ 971550 h 1733550"/>
              <a:gd name="connsiteX35" fmla="*/ 19122 w 1130372"/>
              <a:gd name="connsiteY35" fmla="*/ 952500 h 1733550"/>
              <a:gd name="connsiteX36" fmla="*/ 72 w 1130372"/>
              <a:gd name="connsiteY36" fmla="*/ 914400 h 1733550"/>
              <a:gd name="connsiteX37" fmla="*/ 6422 w 1130372"/>
              <a:gd name="connsiteY37" fmla="*/ 762000 h 1733550"/>
              <a:gd name="connsiteX38" fmla="*/ 72 w 1130372"/>
              <a:gd name="connsiteY38" fmla="*/ 736600 h 1733550"/>
              <a:gd name="connsiteX39" fmla="*/ 12772 w 1130372"/>
              <a:gd name="connsiteY39" fmla="*/ 698500 h 1733550"/>
              <a:gd name="connsiteX40" fmla="*/ 25472 w 1130372"/>
              <a:gd name="connsiteY40" fmla="*/ 647700 h 1733550"/>
              <a:gd name="connsiteX41" fmla="*/ 38172 w 1130372"/>
              <a:gd name="connsiteY41" fmla="*/ 609600 h 1733550"/>
              <a:gd name="connsiteX42" fmla="*/ 50872 w 1130372"/>
              <a:gd name="connsiteY42" fmla="*/ 552450 h 1733550"/>
              <a:gd name="connsiteX43" fmla="*/ 69922 w 1130372"/>
              <a:gd name="connsiteY43" fmla="*/ 514350 h 1733550"/>
              <a:gd name="connsiteX44" fmla="*/ 82622 w 1130372"/>
              <a:gd name="connsiteY44" fmla="*/ 463550 h 1733550"/>
              <a:gd name="connsiteX45" fmla="*/ 88972 w 1130372"/>
              <a:gd name="connsiteY45" fmla="*/ 444500 h 1733550"/>
              <a:gd name="connsiteX46" fmla="*/ 101672 w 1130372"/>
              <a:gd name="connsiteY46" fmla="*/ 425450 h 1733550"/>
              <a:gd name="connsiteX47" fmla="*/ 139772 w 1130372"/>
              <a:gd name="connsiteY47" fmla="*/ 400050 h 1733550"/>
              <a:gd name="connsiteX48" fmla="*/ 152472 w 1130372"/>
              <a:gd name="connsiteY48" fmla="*/ 381000 h 1733550"/>
              <a:gd name="connsiteX49" fmla="*/ 184222 w 1130372"/>
              <a:gd name="connsiteY49" fmla="*/ 349250 h 1733550"/>
              <a:gd name="connsiteX50" fmla="*/ 196922 w 1130372"/>
              <a:gd name="connsiteY50" fmla="*/ 311150 h 1733550"/>
              <a:gd name="connsiteX51" fmla="*/ 203272 w 1130372"/>
              <a:gd name="connsiteY51" fmla="*/ 292100 h 1733550"/>
              <a:gd name="connsiteX52" fmla="*/ 222322 w 1130372"/>
              <a:gd name="connsiteY52" fmla="*/ 273050 h 1733550"/>
              <a:gd name="connsiteX53" fmla="*/ 241372 w 1130372"/>
              <a:gd name="connsiteY53" fmla="*/ 260350 h 1733550"/>
              <a:gd name="connsiteX54" fmla="*/ 254072 w 1130372"/>
              <a:gd name="connsiteY54" fmla="*/ 241300 h 1733550"/>
              <a:gd name="connsiteX55" fmla="*/ 279472 w 1130372"/>
              <a:gd name="connsiteY55" fmla="*/ 184150 h 1733550"/>
              <a:gd name="connsiteX56" fmla="*/ 285822 w 1130372"/>
              <a:gd name="connsiteY56" fmla="*/ 158750 h 1733550"/>
              <a:gd name="connsiteX57" fmla="*/ 266772 w 1130372"/>
              <a:gd name="connsiteY57" fmla="*/ 120650 h 1733550"/>
              <a:gd name="connsiteX58" fmla="*/ 228672 w 1130372"/>
              <a:gd name="connsiteY58" fmla="*/ 95250 h 1733550"/>
              <a:gd name="connsiteX59" fmla="*/ 209622 w 1130372"/>
              <a:gd name="connsiteY59" fmla="*/ 57150 h 1733550"/>
              <a:gd name="connsiteX60" fmla="*/ 190572 w 1130372"/>
              <a:gd name="connsiteY60" fmla="*/ 50800 h 1733550"/>
              <a:gd name="connsiteX61" fmla="*/ 152472 w 1130372"/>
              <a:gd name="connsiteY61" fmla="*/ 25400 h 1733550"/>
              <a:gd name="connsiteX62" fmla="*/ 120722 w 1130372"/>
              <a:gd name="connsiteY62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30372" h="1733550">
                <a:moveTo>
                  <a:pt x="1098622" y="1733550"/>
                </a:moveTo>
                <a:cubicBezTo>
                  <a:pt x="1104972" y="1720850"/>
                  <a:pt x="1112896" y="1708822"/>
                  <a:pt x="1117672" y="1695450"/>
                </a:cubicBezTo>
                <a:cubicBezTo>
                  <a:pt x="1123543" y="1679012"/>
                  <a:pt x="1130372" y="1644650"/>
                  <a:pt x="1130372" y="1644650"/>
                </a:cubicBezTo>
                <a:cubicBezTo>
                  <a:pt x="1128255" y="1636183"/>
                  <a:pt x="1130648" y="1624930"/>
                  <a:pt x="1124022" y="1619250"/>
                </a:cubicBezTo>
                <a:cubicBezTo>
                  <a:pt x="1113858" y="1610538"/>
                  <a:pt x="1097061" y="1613976"/>
                  <a:pt x="1085922" y="1606550"/>
                </a:cubicBezTo>
                <a:lnTo>
                  <a:pt x="1028772" y="1568450"/>
                </a:lnTo>
                <a:cubicBezTo>
                  <a:pt x="1022422" y="1564217"/>
                  <a:pt x="1016962" y="1558163"/>
                  <a:pt x="1009722" y="1555750"/>
                </a:cubicBezTo>
                <a:lnTo>
                  <a:pt x="971622" y="1543050"/>
                </a:lnTo>
                <a:lnTo>
                  <a:pt x="952572" y="1536700"/>
                </a:lnTo>
                <a:cubicBezTo>
                  <a:pt x="931405" y="1504950"/>
                  <a:pt x="946222" y="1521883"/>
                  <a:pt x="901772" y="1492250"/>
                </a:cubicBezTo>
                <a:lnTo>
                  <a:pt x="882722" y="1479550"/>
                </a:lnTo>
                <a:cubicBezTo>
                  <a:pt x="876372" y="1475317"/>
                  <a:pt x="870912" y="1469263"/>
                  <a:pt x="863672" y="1466850"/>
                </a:cubicBezTo>
                <a:cubicBezTo>
                  <a:pt x="857322" y="1464733"/>
                  <a:pt x="850609" y="1463493"/>
                  <a:pt x="844622" y="1460500"/>
                </a:cubicBezTo>
                <a:cubicBezTo>
                  <a:pt x="837796" y="1457087"/>
                  <a:pt x="832546" y="1450900"/>
                  <a:pt x="825572" y="1447800"/>
                </a:cubicBezTo>
                <a:cubicBezTo>
                  <a:pt x="813339" y="1442363"/>
                  <a:pt x="787472" y="1435100"/>
                  <a:pt x="787472" y="1435100"/>
                </a:cubicBezTo>
                <a:cubicBezTo>
                  <a:pt x="771511" y="1387217"/>
                  <a:pt x="794898" y="1444382"/>
                  <a:pt x="762072" y="1403350"/>
                </a:cubicBezTo>
                <a:cubicBezTo>
                  <a:pt x="756865" y="1396841"/>
                  <a:pt x="749688" y="1354131"/>
                  <a:pt x="749372" y="1352550"/>
                </a:cubicBezTo>
                <a:cubicBezTo>
                  <a:pt x="747255" y="1329267"/>
                  <a:pt x="752909" y="1303886"/>
                  <a:pt x="743022" y="1282700"/>
                </a:cubicBezTo>
                <a:cubicBezTo>
                  <a:pt x="736567" y="1268868"/>
                  <a:pt x="717622" y="1265767"/>
                  <a:pt x="704922" y="1257300"/>
                </a:cubicBezTo>
                <a:lnTo>
                  <a:pt x="666822" y="1231900"/>
                </a:lnTo>
                <a:cubicBezTo>
                  <a:pt x="660472" y="1227667"/>
                  <a:pt x="655012" y="1221613"/>
                  <a:pt x="647772" y="1219200"/>
                </a:cubicBezTo>
                <a:lnTo>
                  <a:pt x="571572" y="1193800"/>
                </a:lnTo>
                <a:lnTo>
                  <a:pt x="514422" y="1174750"/>
                </a:lnTo>
                <a:lnTo>
                  <a:pt x="495372" y="1168400"/>
                </a:lnTo>
                <a:cubicBezTo>
                  <a:pt x="489022" y="1166283"/>
                  <a:pt x="481891" y="1165763"/>
                  <a:pt x="476322" y="1162050"/>
                </a:cubicBezTo>
                <a:cubicBezTo>
                  <a:pt x="469972" y="1157817"/>
                  <a:pt x="464246" y="1152450"/>
                  <a:pt x="457272" y="1149350"/>
                </a:cubicBezTo>
                <a:cubicBezTo>
                  <a:pt x="445039" y="1143913"/>
                  <a:pt x="431872" y="1140883"/>
                  <a:pt x="419172" y="1136650"/>
                </a:cubicBezTo>
                <a:lnTo>
                  <a:pt x="323922" y="1104900"/>
                </a:lnTo>
                <a:lnTo>
                  <a:pt x="266772" y="1085850"/>
                </a:lnTo>
                <a:cubicBezTo>
                  <a:pt x="260422" y="1083733"/>
                  <a:pt x="254216" y="1081123"/>
                  <a:pt x="247722" y="1079500"/>
                </a:cubicBezTo>
                <a:cubicBezTo>
                  <a:pt x="230789" y="1075267"/>
                  <a:pt x="214325" y="1068139"/>
                  <a:pt x="196922" y="1066800"/>
                </a:cubicBezTo>
                <a:lnTo>
                  <a:pt x="114372" y="1060450"/>
                </a:lnTo>
                <a:cubicBezTo>
                  <a:pt x="109792" y="1059534"/>
                  <a:pt x="71940" y="1053329"/>
                  <a:pt x="63572" y="1047750"/>
                </a:cubicBezTo>
                <a:cubicBezTo>
                  <a:pt x="56100" y="1042769"/>
                  <a:pt x="50872" y="1035050"/>
                  <a:pt x="44522" y="1028700"/>
                </a:cubicBezTo>
                <a:lnTo>
                  <a:pt x="25472" y="971550"/>
                </a:lnTo>
                <a:cubicBezTo>
                  <a:pt x="23355" y="965200"/>
                  <a:pt x="22835" y="958069"/>
                  <a:pt x="19122" y="952500"/>
                </a:cubicBezTo>
                <a:cubicBezTo>
                  <a:pt x="2709" y="927881"/>
                  <a:pt x="8835" y="940690"/>
                  <a:pt x="72" y="914400"/>
                </a:cubicBezTo>
                <a:cubicBezTo>
                  <a:pt x="2189" y="863600"/>
                  <a:pt x="6422" y="812844"/>
                  <a:pt x="6422" y="762000"/>
                </a:cubicBezTo>
                <a:cubicBezTo>
                  <a:pt x="6422" y="753273"/>
                  <a:pt x="-796" y="745284"/>
                  <a:pt x="72" y="736600"/>
                </a:cubicBezTo>
                <a:cubicBezTo>
                  <a:pt x="1404" y="723279"/>
                  <a:pt x="8539" y="711200"/>
                  <a:pt x="12772" y="698500"/>
                </a:cubicBezTo>
                <a:cubicBezTo>
                  <a:pt x="32039" y="640698"/>
                  <a:pt x="2484" y="731990"/>
                  <a:pt x="25472" y="647700"/>
                </a:cubicBezTo>
                <a:cubicBezTo>
                  <a:pt x="28994" y="634785"/>
                  <a:pt x="35971" y="622805"/>
                  <a:pt x="38172" y="609600"/>
                </a:cubicBezTo>
                <a:cubicBezTo>
                  <a:pt x="40611" y="594967"/>
                  <a:pt x="43056" y="568082"/>
                  <a:pt x="50872" y="552450"/>
                </a:cubicBezTo>
                <a:cubicBezTo>
                  <a:pt x="68212" y="517770"/>
                  <a:pt x="60345" y="549464"/>
                  <a:pt x="69922" y="514350"/>
                </a:cubicBezTo>
                <a:cubicBezTo>
                  <a:pt x="74515" y="497511"/>
                  <a:pt x="77102" y="480109"/>
                  <a:pt x="82622" y="463550"/>
                </a:cubicBezTo>
                <a:cubicBezTo>
                  <a:pt x="84739" y="457200"/>
                  <a:pt x="85979" y="450487"/>
                  <a:pt x="88972" y="444500"/>
                </a:cubicBezTo>
                <a:cubicBezTo>
                  <a:pt x="92385" y="437674"/>
                  <a:pt x="95929" y="430476"/>
                  <a:pt x="101672" y="425450"/>
                </a:cubicBezTo>
                <a:cubicBezTo>
                  <a:pt x="113159" y="415399"/>
                  <a:pt x="139772" y="400050"/>
                  <a:pt x="139772" y="400050"/>
                </a:cubicBezTo>
                <a:cubicBezTo>
                  <a:pt x="144005" y="393700"/>
                  <a:pt x="147076" y="386396"/>
                  <a:pt x="152472" y="381000"/>
                </a:cubicBezTo>
                <a:cubicBezTo>
                  <a:pt x="174485" y="358987"/>
                  <a:pt x="170675" y="379730"/>
                  <a:pt x="184222" y="349250"/>
                </a:cubicBezTo>
                <a:cubicBezTo>
                  <a:pt x="189659" y="337017"/>
                  <a:pt x="192689" y="323850"/>
                  <a:pt x="196922" y="311150"/>
                </a:cubicBezTo>
                <a:cubicBezTo>
                  <a:pt x="199039" y="304800"/>
                  <a:pt x="198539" y="296833"/>
                  <a:pt x="203272" y="292100"/>
                </a:cubicBezTo>
                <a:cubicBezTo>
                  <a:pt x="209622" y="285750"/>
                  <a:pt x="215423" y="278799"/>
                  <a:pt x="222322" y="273050"/>
                </a:cubicBezTo>
                <a:cubicBezTo>
                  <a:pt x="228185" y="268164"/>
                  <a:pt x="235022" y="264583"/>
                  <a:pt x="241372" y="260350"/>
                </a:cubicBezTo>
                <a:cubicBezTo>
                  <a:pt x="245605" y="254000"/>
                  <a:pt x="250972" y="248274"/>
                  <a:pt x="254072" y="241300"/>
                </a:cubicBezTo>
                <a:cubicBezTo>
                  <a:pt x="284299" y="173290"/>
                  <a:pt x="250730" y="227263"/>
                  <a:pt x="279472" y="184150"/>
                </a:cubicBezTo>
                <a:cubicBezTo>
                  <a:pt x="281589" y="175683"/>
                  <a:pt x="285822" y="167477"/>
                  <a:pt x="285822" y="158750"/>
                </a:cubicBezTo>
                <a:cubicBezTo>
                  <a:pt x="285822" y="149125"/>
                  <a:pt x="273193" y="126268"/>
                  <a:pt x="266772" y="120650"/>
                </a:cubicBezTo>
                <a:cubicBezTo>
                  <a:pt x="255285" y="110599"/>
                  <a:pt x="228672" y="95250"/>
                  <a:pt x="228672" y="95250"/>
                </a:cubicBezTo>
                <a:cubicBezTo>
                  <a:pt x="224489" y="82701"/>
                  <a:pt x="220813" y="66102"/>
                  <a:pt x="209622" y="57150"/>
                </a:cubicBezTo>
                <a:cubicBezTo>
                  <a:pt x="204395" y="52969"/>
                  <a:pt x="196423" y="54051"/>
                  <a:pt x="190572" y="50800"/>
                </a:cubicBezTo>
                <a:cubicBezTo>
                  <a:pt x="177229" y="43387"/>
                  <a:pt x="163265" y="36193"/>
                  <a:pt x="152472" y="25400"/>
                </a:cubicBezTo>
                <a:cubicBezTo>
                  <a:pt x="130075" y="3003"/>
                  <a:pt x="141454" y="10366"/>
                  <a:pt x="12072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Freeform 79"/>
          <p:cNvSpPr/>
          <p:nvPr/>
        </p:nvSpPr>
        <p:spPr>
          <a:xfrm>
            <a:off x="2374900" y="1149350"/>
            <a:ext cx="622300" cy="838200"/>
          </a:xfrm>
          <a:custGeom>
            <a:avLst/>
            <a:gdLst>
              <a:gd name="connsiteX0" fmla="*/ 0 w 622300"/>
              <a:gd name="connsiteY0" fmla="*/ 838200 h 838200"/>
              <a:gd name="connsiteX1" fmla="*/ 82550 w 622300"/>
              <a:gd name="connsiteY1" fmla="*/ 806450 h 838200"/>
              <a:gd name="connsiteX2" fmla="*/ 101600 w 622300"/>
              <a:gd name="connsiteY2" fmla="*/ 793750 h 838200"/>
              <a:gd name="connsiteX3" fmla="*/ 120650 w 622300"/>
              <a:gd name="connsiteY3" fmla="*/ 781050 h 838200"/>
              <a:gd name="connsiteX4" fmla="*/ 152400 w 622300"/>
              <a:gd name="connsiteY4" fmla="*/ 755650 h 838200"/>
              <a:gd name="connsiteX5" fmla="*/ 165100 w 622300"/>
              <a:gd name="connsiteY5" fmla="*/ 736600 h 838200"/>
              <a:gd name="connsiteX6" fmla="*/ 184150 w 622300"/>
              <a:gd name="connsiteY6" fmla="*/ 717550 h 838200"/>
              <a:gd name="connsiteX7" fmla="*/ 215900 w 622300"/>
              <a:gd name="connsiteY7" fmla="*/ 685800 h 838200"/>
              <a:gd name="connsiteX8" fmla="*/ 222250 w 622300"/>
              <a:gd name="connsiteY8" fmla="*/ 666750 h 838200"/>
              <a:gd name="connsiteX9" fmla="*/ 260350 w 622300"/>
              <a:gd name="connsiteY9" fmla="*/ 647700 h 838200"/>
              <a:gd name="connsiteX10" fmla="*/ 298450 w 622300"/>
              <a:gd name="connsiteY10" fmla="*/ 654050 h 838200"/>
              <a:gd name="connsiteX11" fmla="*/ 336550 w 622300"/>
              <a:gd name="connsiteY11" fmla="*/ 635000 h 838200"/>
              <a:gd name="connsiteX12" fmla="*/ 361950 w 622300"/>
              <a:gd name="connsiteY12" fmla="*/ 596900 h 838200"/>
              <a:gd name="connsiteX13" fmla="*/ 374650 w 622300"/>
              <a:gd name="connsiteY13" fmla="*/ 577850 h 838200"/>
              <a:gd name="connsiteX14" fmla="*/ 393700 w 622300"/>
              <a:gd name="connsiteY14" fmla="*/ 539750 h 838200"/>
              <a:gd name="connsiteX15" fmla="*/ 400050 w 622300"/>
              <a:gd name="connsiteY15" fmla="*/ 520700 h 838200"/>
              <a:gd name="connsiteX16" fmla="*/ 425450 w 622300"/>
              <a:gd name="connsiteY16" fmla="*/ 482600 h 838200"/>
              <a:gd name="connsiteX17" fmla="*/ 431800 w 622300"/>
              <a:gd name="connsiteY17" fmla="*/ 463550 h 838200"/>
              <a:gd name="connsiteX18" fmla="*/ 444500 w 622300"/>
              <a:gd name="connsiteY18" fmla="*/ 444500 h 838200"/>
              <a:gd name="connsiteX19" fmla="*/ 450850 w 622300"/>
              <a:gd name="connsiteY19" fmla="*/ 425450 h 838200"/>
              <a:gd name="connsiteX20" fmla="*/ 476250 w 622300"/>
              <a:gd name="connsiteY20" fmla="*/ 387350 h 838200"/>
              <a:gd name="connsiteX21" fmla="*/ 482600 w 622300"/>
              <a:gd name="connsiteY21" fmla="*/ 368300 h 838200"/>
              <a:gd name="connsiteX22" fmla="*/ 508000 w 622300"/>
              <a:gd name="connsiteY22" fmla="*/ 330200 h 838200"/>
              <a:gd name="connsiteX23" fmla="*/ 514350 w 622300"/>
              <a:gd name="connsiteY23" fmla="*/ 311150 h 838200"/>
              <a:gd name="connsiteX24" fmla="*/ 539750 w 622300"/>
              <a:gd name="connsiteY24" fmla="*/ 273050 h 838200"/>
              <a:gd name="connsiteX25" fmla="*/ 552450 w 622300"/>
              <a:gd name="connsiteY25" fmla="*/ 254000 h 838200"/>
              <a:gd name="connsiteX26" fmla="*/ 565150 w 622300"/>
              <a:gd name="connsiteY26" fmla="*/ 215900 h 838200"/>
              <a:gd name="connsiteX27" fmla="*/ 577850 w 622300"/>
              <a:gd name="connsiteY27" fmla="*/ 171450 h 838200"/>
              <a:gd name="connsiteX28" fmla="*/ 584200 w 622300"/>
              <a:gd name="connsiteY28" fmla="*/ 133350 h 838200"/>
              <a:gd name="connsiteX29" fmla="*/ 590550 w 622300"/>
              <a:gd name="connsiteY29" fmla="*/ 114300 h 838200"/>
              <a:gd name="connsiteX30" fmla="*/ 615950 w 622300"/>
              <a:gd name="connsiteY30" fmla="*/ 76200 h 838200"/>
              <a:gd name="connsiteX31" fmla="*/ 622300 w 622300"/>
              <a:gd name="connsiteY31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2300" h="838200">
                <a:moveTo>
                  <a:pt x="0" y="838200"/>
                </a:moveTo>
                <a:cubicBezTo>
                  <a:pt x="59560" y="829691"/>
                  <a:pt x="31997" y="840152"/>
                  <a:pt x="82550" y="806450"/>
                </a:cubicBezTo>
                <a:lnTo>
                  <a:pt x="101600" y="793750"/>
                </a:lnTo>
                <a:lnTo>
                  <a:pt x="120650" y="781050"/>
                </a:lnTo>
                <a:cubicBezTo>
                  <a:pt x="157046" y="726455"/>
                  <a:pt x="108583" y="790703"/>
                  <a:pt x="152400" y="755650"/>
                </a:cubicBezTo>
                <a:cubicBezTo>
                  <a:pt x="158359" y="750882"/>
                  <a:pt x="160214" y="742463"/>
                  <a:pt x="165100" y="736600"/>
                </a:cubicBezTo>
                <a:cubicBezTo>
                  <a:pt x="170849" y="729701"/>
                  <a:pt x="178401" y="724449"/>
                  <a:pt x="184150" y="717550"/>
                </a:cubicBezTo>
                <a:cubicBezTo>
                  <a:pt x="210608" y="685800"/>
                  <a:pt x="180975" y="709083"/>
                  <a:pt x="215900" y="685800"/>
                </a:cubicBezTo>
                <a:cubicBezTo>
                  <a:pt x="218017" y="679450"/>
                  <a:pt x="218069" y="671977"/>
                  <a:pt x="222250" y="666750"/>
                </a:cubicBezTo>
                <a:cubicBezTo>
                  <a:pt x="231202" y="655559"/>
                  <a:pt x="247801" y="651883"/>
                  <a:pt x="260350" y="647700"/>
                </a:cubicBezTo>
                <a:cubicBezTo>
                  <a:pt x="273050" y="649817"/>
                  <a:pt x="285575" y="654050"/>
                  <a:pt x="298450" y="654050"/>
                </a:cubicBezTo>
                <a:cubicBezTo>
                  <a:pt x="311595" y="654050"/>
                  <a:pt x="326918" y="641421"/>
                  <a:pt x="336550" y="635000"/>
                </a:cubicBezTo>
                <a:lnTo>
                  <a:pt x="361950" y="596900"/>
                </a:lnTo>
                <a:cubicBezTo>
                  <a:pt x="366183" y="590550"/>
                  <a:pt x="372237" y="585090"/>
                  <a:pt x="374650" y="577850"/>
                </a:cubicBezTo>
                <a:cubicBezTo>
                  <a:pt x="390611" y="529967"/>
                  <a:pt x="369081" y="588989"/>
                  <a:pt x="393700" y="539750"/>
                </a:cubicBezTo>
                <a:cubicBezTo>
                  <a:pt x="396693" y="533763"/>
                  <a:pt x="396799" y="526551"/>
                  <a:pt x="400050" y="520700"/>
                </a:cubicBezTo>
                <a:cubicBezTo>
                  <a:pt x="407463" y="507357"/>
                  <a:pt x="420623" y="497080"/>
                  <a:pt x="425450" y="482600"/>
                </a:cubicBezTo>
                <a:cubicBezTo>
                  <a:pt x="427567" y="476250"/>
                  <a:pt x="428807" y="469537"/>
                  <a:pt x="431800" y="463550"/>
                </a:cubicBezTo>
                <a:cubicBezTo>
                  <a:pt x="435213" y="456724"/>
                  <a:pt x="441087" y="451326"/>
                  <a:pt x="444500" y="444500"/>
                </a:cubicBezTo>
                <a:cubicBezTo>
                  <a:pt x="447493" y="438513"/>
                  <a:pt x="447599" y="431301"/>
                  <a:pt x="450850" y="425450"/>
                </a:cubicBezTo>
                <a:cubicBezTo>
                  <a:pt x="458263" y="412107"/>
                  <a:pt x="471423" y="401830"/>
                  <a:pt x="476250" y="387350"/>
                </a:cubicBezTo>
                <a:cubicBezTo>
                  <a:pt x="478367" y="381000"/>
                  <a:pt x="479349" y="374151"/>
                  <a:pt x="482600" y="368300"/>
                </a:cubicBezTo>
                <a:cubicBezTo>
                  <a:pt x="490013" y="354957"/>
                  <a:pt x="503173" y="344680"/>
                  <a:pt x="508000" y="330200"/>
                </a:cubicBezTo>
                <a:cubicBezTo>
                  <a:pt x="510117" y="323850"/>
                  <a:pt x="511099" y="317001"/>
                  <a:pt x="514350" y="311150"/>
                </a:cubicBezTo>
                <a:cubicBezTo>
                  <a:pt x="521763" y="297807"/>
                  <a:pt x="531283" y="285750"/>
                  <a:pt x="539750" y="273050"/>
                </a:cubicBezTo>
                <a:cubicBezTo>
                  <a:pt x="543983" y="266700"/>
                  <a:pt x="550037" y="261240"/>
                  <a:pt x="552450" y="254000"/>
                </a:cubicBezTo>
                <a:lnTo>
                  <a:pt x="565150" y="215900"/>
                </a:lnTo>
                <a:cubicBezTo>
                  <a:pt x="571202" y="197744"/>
                  <a:pt x="573863" y="191384"/>
                  <a:pt x="577850" y="171450"/>
                </a:cubicBezTo>
                <a:cubicBezTo>
                  <a:pt x="580375" y="158825"/>
                  <a:pt x="581407" y="145919"/>
                  <a:pt x="584200" y="133350"/>
                </a:cubicBezTo>
                <a:cubicBezTo>
                  <a:pt x="585652" y="126816"/>
                  <a:pt x="587299" y="120151"/>
                  <a:pt x="590550" y="114300"/>
                </a:cubicBezTo>
                <a:cubicBezTo>
                  <a:pt x="597963" y="100957"/>
                  <a:pt x="615950" y="76200"/>
                  <a:pt x="615950" y="76200"/>
                </a:cubicBezTo>
                <a:lnTo>
                  <a:pt x="622300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Freeform 80"/>
          <p:cNvSpPr/>
          <p:nvPr/>
        </p:nvSpPr>
        <p:spPr>
          <a:xfrm>
            <a:off x="2228850" y="38100"/>
            <a:ext cx="793750" cy="1149350"/>
          </a:xfrm>
          <a:custGeom>
            <a:avLst/>
            <a:gdLst>
              <a:gd name="connsiteX0" fmla="*/ 0 w 793750"/>
              <a:gd name="connsiteY0" fmla="*/ 158750 h 1149350"/>
              <a:gd name="connsiteX1" fmla="*/ 19050 w 793750"/>
              <a:gd name="connsiteY1" fmla="*/ 120650 h 1149350"/>
              <a:gd name="connsiteX2" fmla="*/ 25400 w 793750"/>
              <a:gd name="connsiteY2" fmla="*/ 101600 h 1149350"/>
              <a:gd name="connsiteX3" fmla="*/ 50800 w 793750"/>
              <a:gd name="connsiteY3" fmla="*/ 63500 h 1149350"/>
              <a:gd name="connsiteX4" fmla="*/ 88900 w 793750"/>
              <a:gd name="connsiteY4" fmla="*/ 38100 h 1149350"/>
              <a:gd name="connsiteX5" fmla="*/ 254000 w 793750"/>
              <a:gd name="connsiteY5" fmla="*/ 19050 h 1149350"/>
              <a:gd name="connsiteX6" fmla="*/ 425450 w 793750"/>
              <a:gd name="connsiteY6" fmla="*/ 12700 h 1149350"/>
              <a:gd name="connsiteX7" fmla="*/ 539750 w 793750"/>
              <a:gd name="connsiteY7" fmla="*/ 0 h 1149350"/>
              <a:gd name="connsiteX8" fmla="*/ 577850 w 793750"/>
              <a:gd name="connsiteY8" fmla="*/ 6350 h 1149350"/>
              <a:gd name="connsiteX9" fmla="*/ 679450 w 793750"/>
              <a:gd name="connsiteY9" fmla="*/ 19050 h 1149350"/>
              <a:gd name="connsiteX10" fmla="*/ 711200 w 793750"/>
              <a:gd name="connsiteY10" fmla="*/ 25400 h 1149350"/>
              <a:gd name="connsiteX11" fmla="*/ 749300 w 793750"/>
              <a:gd name="connsiteY11" fmla="*/ 38100 h 1149350"/>
              <a:gd name="connsiteX12" fmla="*/ 762000 w 793750"/>
              <a:gd name="connsiteY12" fmla="*/ 57150 h 1149350"/>
              <a:gd name="connsiteX13" fmla="*/ 781050 w 793750"/>
              <a:gd name="connsiteY13" fmla="*/ 69850 h 1149350"/>
              <a:gd name="connsiteX14" fmla="*/ 793750 w 793750"/>
              <a:gd name="connsiteY14" fmla="*/ 107950 h 1149350"/>
              <a:gd name="connsiteX15" fmla="*/ 781050 w 793750"/>
              <a:gd name="connsiteY15" fmla="*/ 184150 h 1149350"/>
              <a:gd name="connsiteX16" fmla="*/ 774700 w 793750"/>
              <a:gd name="connsiteY16" fmla="*/ 222250 h 1149350"/>
              <a:gd name="connsiteX17" fmla="*/ 762000 w 793750"/>
              <a:gd name="connsiteY17" fmla="*/ 387350 h 1149350"/>
              <a:gd name="connsiteX18" fmla="*/ 755650 w 793750"/>
              <a:gd name="connsiteY18" fmla="*/ 539750 h 1149350"/>
              <a:gd name="connsiteX19" fmla="*/ 762000 w 793750"/>
              <a:gd name="connsiteY19" fmla="*/ 977900 h 1149350"/>
              <a:gd name="connsiteX20" fmla="*/ 768350 w 793750"/>
              <a:gd name="connsiteY20" fmla="*/ 1009650 h 1149350"/>
              <a:gd name="connsiteX21" fmla="*/ 762000 w 793750"/>
              <a:gd name="connsiteY21" fmla="*/ 11493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3750" h="1149350">
                <a:moveTo>
                  <a:pt x="0" y="158750"/>
                </a:moveTo>
                <a:cubicBezTo>
                  <a:pt x="6350" y="146050"/>
                  <a:pt x="13283" y="133625"/>
                  <a:pt x="19050" y="120650"/>
                </a:cubicBezTo>
                <a:cubicBezTo>
                  <a:pt x="21768" y="114533"/>
                  <a:pt x="22149" y="107451"/>
                  <a:pt x="25400" y="101600"/>
                </a:cubicBezTo>
                <a:cubicBezTo>
                  <a:pt x="32813" y="88257"/>
                  <a:pt x="38100" y="71967"/>
                  <a:pt x="50800" y="63500"/>
                </a:cubicBezTo>
                <a:cubicBezTo>
                  <a:pt x="63500" y="55033"/>
                  <a:pt x="74420" y="42927"/>
                  <a:pt x="88900" y="38100"/>
                </a:cubicBezTo>
                <a:cubicBezTo>
                  <a:pt x="166076" y="12375"/>
                  <a:pt x="117225" y="24870"/>
                  <a:pt x="254000" y="19050"/>
                </a:cubicBezTo>
                <a:lnTo>
                  <a:pt x="425450" y="12700"/>
                </a:lnTo>
                <a:cubicBezTo>
                  <a:pt x="445707" y="10168"/>
                  <a:pt x="523654" y="0"/>
                  <a:pt x="539750" y="0"/>
                </a:cubicBezTo>
                <a:cubicBezTo>
                  <a:pt x="552625" y="0"/>
                  <a:pt x="565093" y="4610"/>
                  <a:pt x="577850" y="6350"/>
                </a:cubicBezTo>
                <a:cubicBezTo>
                  <a:pt x="611667" y="10961"/>
                  <a:pt x="645983" y="12357"/>
                  <a:pt x="679450" y="19050"/>
                </a:cubicBezTo>
                <a:cubicBezTo>
                  <a:pt x="690033" y="21167"/>
                  <a:pt x="700787" y="22560"/>
                  <a:pt x="711200" y="25400"/>
                </a:cubicBezTo>
                <a:cubicBezTo>
                  <a:pt x="724115" y="28922"/>
                  <a:pt x="749300" y="38100"/>
                  <a:pt x="749300" y="38100"/>
                </a:cubicBezTo>
                <a:cubicBezTo>
                  <a:pt x="753533" y="44450"/>
                  <a:pt x="756604" y="51754"/>
                  <a:pt x="762000" y="57150"/>
                </a:cubicBezTo>
                <a:cubicBezTo>
                  <a:pt x="767396" y="62546"/>
                  <a:pt x="777005" y="63378"/>
                  <a:pt x="781050" y="69850"/>
                </a:cubicBezTo>
                <a:cubicBezTo>
                  <a:pt x="788145" y="81202"/>
                  <a:pt x="793750" y="107950"/>
                  <a:pt x="793750" y="107950"/>
                </a:cubicBezTo>
                <a:cubicBezTo>
                  <a:pt x="780514" y="147659"/>
                  <a:pt x="790502" y="113258"/>
                  <a:pt x="781050" y="184150"/>
                </a:cubicBezTo>
                <a:cubicBezTo>
                  <a:pt x="779348" y="196912"/>
                  <a:pt x="776297" y="209474"/>
                  <a:pt x="774700" y="222250"/>
                </a:cubicBezTo>
                <a:cubicBezTo>
                  <a:pt x="768199" y="274259"/>
                  <a:pt x="764532" y="336709"/>
                  <a:pt x="762000" y="387350"/>
                </a:cubicBezTo>
                <a:cubicBezTo>
                  <a:pt x="759461" y="438131"/>
                  <a:pt x="757767" y="488950"/>
                  <a:pt x="755650" y="539750"/>
                </a:cubicBezTo>
                <a:cubicBezTo>
                  <a:pt x="773237" y="821143"/>
                  <a:pt x="770184" y="675109"/>
                  <a:pt x="762000" y="977900"/>
                </a:cubicBezTo>
                <a:cubicBezTo>
                  <a:pt x="764117" y="988483"/>
                  <a:pt x="768350" y="998857"/>
                  <a:pt x="768350" y="1009650"/>
                </a:cubicBezTo>
                <a:cubicBezTo>
                  <a:pt x="768350" y="1056265"/>
                  <a:pt x="762000" y="1102735"/>
                  <a:pt x="762000" y="11493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0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</dc:creator>
  <cp:lastModifiedBy>f</cp:lastModifiedBy>
  <cp:revision>12</cp:revision>
  <dcterms:created xsi:type="dcterms:W3CDTF">2023-06-16T12:14:03Z</dcterms:created>
  <dcterms:modified xsi:type="dcterms:W3CDTF">2023-06-18T05:30:25Z</dcterms:modified>
</cp:coreProperties>
</file>