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sldIdLst>
    <p:sldId id="407" r:id="rId2"/>
    <p:sldId id="404" r:id="rId3"/>
    <p:sldId id="418" r:id="rId4"/>
    <p:sldId id="417" r:id="rId5"/>
    <p:sldId id="419" r:id="rId6"/>
    <p:sldId id="420" r:id="rId7"/>
    <p:sldId id="421" r:id="rId8"/>
    <p:sldId id="422" r:id="rId9"/>
    <p:sldId id="423" r:id="rId10"/>
    <p:sldId id="42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256F-B9BF-48DD-8EBA-9BF8B076F10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CB87-C030-4854-A8F2-20F93CD62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3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AAC9E7">
            <a:alpha val="4990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792812"/>
            <a:ext cx="1087437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58813" y="2225104"/>
            <a:ext cx="8249661" cy="1203896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B908ECE-E3E0-68D1-D761-36DFCF3A7B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71670" y="4029847"/>
            <a:ext cx="3821936" cy="4181448"/>
            <a:chOff x="710363" y="3879677"/>
            <a:chExt cx="4245789" cy="464517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683F2A5-A87A-6C40-7438-AC766C7C6C97}"/>
                </a:ext>
              </a:extLst>
            </p:cNvPr>
            <p:cNvGrpSpPr/>
            <p:nvPr userDrawn="1"/>
          </p:nvGrpSpPr>
          <p:grpSpPr>
            <a:xfrm>
              <a:off x="710363" y="3885743"/>
              <a:ext cx="3234611" cy="4639105"/>
              <a:chOff x="710363" y="3885743"/>
              <a:chExt cx="3234611" cy="4639105"/>
            </a:xfrm>
          </p:grpSpPr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FFAF133E-78CE-A395-90A3-0A22A6CAE03C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7D6F6018-ECF8-059A-9F8C-F4DC79BC293D}"/>
                  </a:ext>
                </a:extLst>
              </p:cNvPr>
              <p:cNvSpPr/>
              <p:nvPr userDrawn="1"/>
            </p:nvSpPr>
            <p:spPr>
              <a:xfrm rot="18900000">
                <a:off x="2288974" y="4059860"/>
                <a:ext cx="1656000" cy="44649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3E96C40-85C7-3CBC-6BE5-7679DFCBEA4D}"/>
                </a:ext>
              </a:extLst>
            </p:cNvPr>
            <p:cNvGrpSpPr/>
            <p:nvPr userDrawn="1"/>
          </p:nvGrpSpPr>
          <p:grpSpPr>
            <a:xfrm>
              <a:off x="1721541" y="3879677"/>
              <a:ext cx="3234611" cy="4639105"/>
              <a:chOff x="1721541" y="3879677"/>
              <a:chExt cx="3234611" cy="4639105"/>
            </a:xfrm>
          </p:grpSpPr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78B0231C-5DAE-5F60-EC13-2746D40BF0F8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A45BB775-06BD-09D9-B353-986AC6345272}"/>
                  </a:ext>
                </a:extLst>
              </p:cNvPr>
              <p:cNvSpPr/>
              <p:nvPr userDrawn="1"/>
            </p:nvSpPr>
            <p:spPr>
              <a:xfrm rot="18900000">
                <a:off x="3300152" y="4053794"/>
                <a:ext cx="1656000" cy="4464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4780E02E-F238-6BC0-F6CA-2BC75C0A4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24" y="5625438"/>
            <a:ext cx="58916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3429001"/>
            <a:ext cx="10874375" cy="78125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4283881"/>
            <a:ext cx="10874375" cy="1629558"/>
          </a:xfrm>
        </p:spPr>
        <p:txBody>
          <a:bodyPr numCol="2" spcCol="288000"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1"/>
            <a:ext cx="12192001" cy="31146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9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_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018478"/>
            <a:ext cx="10874375" cy="505522"/>
          </a:xfrm>
        </p:spPr>
        <p:txBody>
          <a:bodyPr lIns="0" anchor="t" anchorCtr="0"/>
          <a:lstStyle>
            <a:lvl1pPr algn="l">
              <a:defRPr sz="2600"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8813" y="1814139"/>
            <a:ext cx="10874375" cy="2250366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908ECE-E3E0-68D1-D761-36DFCF3A7B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3169" y="4433901"/>
            <a:ext cx="3821936" cy="4181448"/>
            <a:chOff x="710363" y="3879677"/>
            <a:chExt cx="4245789" cy="4645171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F683F2A5-A87A-6C40-7438-AC766C7C6C97}"/>
                </a:ext>
              </a:extLst>
            </p:cNvPr>
            <p:cNvGrpSpPr/>
            <p:nvPr userDrawn="1"/>
          </p:nvGrpSpPr>
          <p:grpSpPr>
            <a:xfrm>
              <a:off x="710363" y="3885743"/>
              <a:ext cx="3234611" cy="4639105"/>
              <a:chOff x="710363" y="3885743"/>
              <a:chExt cx="3234611" cy="463910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FFAF133E-78CE-A395-90A3-0A22A6CAE03C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7D6F6018-ECF8-059A-9F8C-F4DC79BC293D}"/>
                  </a:ext>
                </a:extLst>
              </p:cNvPr>
              <p:cNvSpPr/>
              <p:nvPr userDrawn="1"/>
            </p:nvSpPr>
            <p:spPr>
              <a:xfrm rot="18900000">
                <a:off x="2288974" y="4059860"/>
                <a:ext cx="1656000" cy="44649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53E96C40-85C7-3CBC-6BE5-7679DFCBEA4D}"/>
                </a:ext>
              </a:extLst>
            </p:cNvPr>
            <p:cNvGrpSpPr/>
            <p:nvPr userDrawn="1"/>
          </p:nvGrpSpPr>
          <p:grpSpPr>
            <a:xfrm>
              <a:off x="1721541" y="3879677"/>
              <a:ext cx="3234611" cy="4639105"/>
              <a:chOff x="1721541" y="3879677"/>
              <a:chExt cx="3234611" cy="4639105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8B0231C-5DAE-5F60-EC13-2746D40BF0F8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A45BB775-06BD-09D9-B353-986AC6345272}"/>
                  </a:ext>
                </a:extLst>
              </p:cNvPr>
              <p:cNvSpPr/>
              <p:nvPr userDrawn="1"/>
            </p:nvSpPr>
            <p:spPr>
              <a:xfrm rot="18900000">
                <a:off x="3300152" y="4053794"/>
                <a:ext cx="1656000" cy="4464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4780E02E-F238-6BC0-F6CA-2BC75C0A4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24" y="5625438"/>
            <a:ext cx="58916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rgbClr val="AAC9E7">
            <a:alpha val="5017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2087" y="2030793"/>
            <a:ext cx="8816313" cy="1398207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Text</a:t>
            </a:r>
            <a:endParaRPr lang="en-US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908ECE-E3E0-68D1-D761-36DFCF3A7B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3169" y="4433901"/>
            <a:ext cx="3821936" cy="4181448"/>
            <a:chOff x="710363" y="3879677"/>
            <a:chExt cx="4245789" cy="4645171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F683F2A5-A87A-6C40-7438-AC766C7C6C97}"/>
                </a:ext>
              </a:extLst>
            </p:cNvPr>
            <p:cNvGrpSpPr/>
            <p:nvPr userDrawn="1"/>
          </p:nvGrpSpPr>
          <p:grpSpPr>
            <a:xfrm>
              <a:off x="710363" y="3885743"/>
              <a:ext cx="3234611" cy="4639105"/>
              <a:chOff x="710363" y="3885743"/>
              <a:chExt cx="3234611" cy="463910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FFAF133E-78CE-A395-90A3-0A22A6CAE03C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7D6F6018-ECF8-059A-9F8C-F4DC79BC293D}"/>
                  </a:ext>
                </a:extLst>
              </p:cNvPr>
              <p:cNvSpPr/>
              <p:nvPr userDrawn="1"/>
            </p:nvSpPr>
            <p:spPr>
              <a:xfrm rot="18900000">
                <a:off x="2288974" y="4059860"/>
                <a:ext cx="1656000" cy="44649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53E96C40-85C7-3CBC-6BE5-7679DFCBEA4D}"/>
                </a:ext>
              </a:extLst>
            </p:cNvPr>
            <p:cNvGrpSpPr/>
            <p:nvPr userDrawn="1"/>
          </p:nvGrpSpPr>
          <p:grpSpPr>
            <a:xfrm>
              <a:off x="1721541" y="3879677"/>
              <a:ext cx="3234611" cy="4639105"/>
              <a:chOff x="1721541" y="3879677"/>
              <a:chExt cx="3234611" cy="4639105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8B0231C-5DAE-5F60-EC13-2746D40BF0F8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A45BB775-06BD-09D9-B353-986AC6345272}"/>
                  </a:ext>
                </a:extLst>
              </p:cNvPr>
              <p:cNvSpPr/>
              <p:nvPr userDrawn="1"/>
            </p:nvSpPr>
            <p:spPr>
              <a:xfrm rot="18900000">
                <a:off x="3300152" y="4053794"/>
                <a:ext cx="1656000" cy="4464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4780E02E-F238-6BC0-F6CA-2BC75C0A4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24" y="5625438"/>
            <a:ext cx="58916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rgbClr val="AAC9E7">
            <a:alpha val="498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3761146"/>
            <a:ext cx="1087437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58813" y="5193438"/>
            <a:ext cx="1087437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6C02AF-41BE-1986-BABF-7EB54B931BEF}"/>
              </a:ext>
            </a:extLst>
          </p:cNvPr>
          <p:cNvGrpSpPr/>
          <p:nvPr userDrawn="1"/>
        </p:nvGrpSpPr>
        <p:grpSpPr>
          <a:xfrm>
            <a:off x="3038144" y="-2000970"/>
            <a:ext cx="4244157" cy="4640864"/>
            <a:chOff x="1251556" y="-2661259"/>
            <a:chExt cx="4244157" cy="4640864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37995756-A0BC-087E-A00D-E2B1C5E2F6D4}"/>
                </a:ext>
              </a:extLst>
            </p:cNvPr>
            <p:cNvGrpSpPr/>
            <p:nvPr userDrawn="1"/>
          </p:nvGrpSpPr>
          <p:grpSpPr>
            <a:xfrm rot="11016996">
              <a:off x="2261102" y="-2661259"/>
              <a:ext cx="3234611" cy="4639105"/>
              <a:chOff x="710363" y="3885743"/>
              <a:chExt cx="3234611" cy="4639105"/>
            </a:xfrm>
          </p:grpSpPr>
          <p:sp>
            <p:nvSpPr>
              <p:cNvPr id="17" name="Oval 23">
                <a:extLst>
                  <a:ext uri="{FF2B5EF4-FFF2-40B4-BE49-F238E27FC236}">
                    <a16:creationId xmlns:a16="http://schemas.microsoft.com/office/drawing/2014/main" id="{AD3A5BEE-E45F-1C82-1229-A4100D21D0E9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BF784EFE-F94B-A7E3-6E04-29324111A3C7}"/>
                  </a:ext>
                </a:extLst>
              </p:cNvPr>
              <p:cNvSpPr/>
              <p:nvPr userDrawn="1"/>
            </p:nvSpPr>
            <p:spPr>
              <a:xfrm rot="18900000">
                <a:off x="2288974" y="4059860"/>
                <a:ext cx="1656000" cy="44649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25750D4-F179-DD42-90C3-78A39895275E}"/>
                </a:ext>
              </a:extLst>
            </p:cNvPr>
            <p:cNvGrpSpPr/>
            <p:nvPr userDrawn="1"/>
          </p:nvGrpSpPr>
          <p:grpSpPr>
            <a:xfrm rot="11016996">
              <a:off x="1251556" y="-2659500"/>
              <a:ext cx="3234611" cy="4639105"/>
              <a:chOff x="1721541" y="3879677"/>
              <a:chExt cx="3234611" cy="4639105"/>
            </a:xfrm>
          </p:grpSpPr>
          <p:sp>
            <p:nvSpPr>
              <p:cNvPr id="15" name="Oval 21">
                <a:extLst>
                  <a:ext uri="{FF2B5EF4-FFF2-40B4-BE49-F238E27FC236}">
                    <a16:creationId xmlns:a16="http://schemas.microsoft.com/office/drawing/2014/main" id="{8BD8B2E7-3512-F152-C1B8-4F079D65597D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FB07BF6D-B234-3CF1-7AA0-3D5E117F0C84}"/>
                  </a:ext>
                </a:extLst>
              </p:cNvPr>
              <p:cNvSpPr/>
              <p:nvPr userDrawn="1"/>
            </p:nvSpPr>
            <p:spPr>
              <a:xfrm rot="18900000">
                <a:off x="3300152" y="4053794"/>
                <a:ext cx="1656000" cy="4464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73BE4073-F767-58D9-E558-7B0405E20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24" y="657225"/>
            <a:ext cx="58916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269" y="2152206"/>
            <a:ext cx="3472919" cy="1262825"/>
          </a:xfrm>
        </p:spPr>
        <p:txBody>
          <a:bodyPr/>
          <a:lstStyle>
            <a:lvl1pPr>
              <a:defRPr sz="2600"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0269" y="3738254"/>
            <a:ext cx="3472919" cy="2175185"/>
          </a:xfrm>
        </p:spPr>
        <p:txBody>
          <a:bodyPr numCol="1" spcCol="0"/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6401" y="984959"/>
            <a:ext cx="3476787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059743E-BCEF-7FBA-F12A-2E3F721657BC}"/>
              </a:ext>
            </a:extLst>
          </p:cNvPr>
          <p:cNvSpPr/>
          <p:nvPr userDrawn="1"/>
        </p:nvSpPr>
        <p:spPr>
          <a:xfrm>
            <a:off x="-2" y="0"/>
            <a:ext cx="7397591" cy="6858000"/>
          </a:xfrm>
          <a:prstGeom prst="rect">
            <a:avLst/>
          </a:prstGeom>
          <a:solidFill>
            <a:srgbClr val="AAC9E7">
              <a:alpha val="501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40A9CB29-A80F-B358-2207-D38C7F34D9E4}"/>
              </a:ext>
            </a:extLst>
          </p:cNvPr>
          <p:cNvSpPr txBox="1">
            <a:spLocks/>
          </p:cNvSpPr>
          <p:nvPr userDrawn="1"/>
        </p:nvSpPr>
        <p:spPr>
          <a:xfrm>
            <a:off x="8208413" y="6429989"/>
            <a:ext cx="1484660" cy="19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9054D2-58D1-4180-8050-025C60C150C3}" type="datetime1">
              <a:rPr lang="de-DE" sz="900" smtClean="0"/>
              <a:pPr algn="r"/>
              <a:t>18.03.2026</a:t>
            </a:fld>
            <a:endParaRPr lang="de-DE" sz="9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1A2A2DF-61BF-26F1-27AE-97F9E0FA4785}"/>
              </a:ext>
            </a:extLst>
          </p:cNvPr>
          <p:cNvGrpSpPr>
            <a:grpSpLocks noChangeAspect="1"/>
          </p:cNvGrpSpPr>
          <p:nvPr userDrawn="1"/>
        </p:nvGrpSpPr>
        <p:grpSpPr>
          <a:xfrm flipH="1" flipV="1">
            <a:off x="1233181" y="-2068088"/>
            <a:ext cx="4327920" cy="6106093"/>
            <a:chOff x="710363" y="3720358"/>
            <a:chExt cx="4807887" cy="678326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B9BF00B-2385-ECB4-7B32-B34A71541BAE}"/>
                </a:ext>
              </a:extLst>
            </p:cNvPr>
            <p:cNvGrpSpPr/>
            <p:nvPr userDrawn="1"/>
          </p:nvGrpSpPr>
          <p:grpSpPr>
            <a:xfrm>
              <a:off x="710363" y="3720358"/>
              <a:ext cx="4054246" cy="6783260"/>
              <a:chOff x="710363" y="3720358"/>
              <a:chExt cx="4054246" cy="6783260"/>
            </a:xfrm>
          </p:grpSpPr>
          <p:sp>
            <p:nvSpPr>
              <p:cNvPr id="20" name="Oval 10">
                <a:extLst>
                  <a:ext uri="{FF2B5EF4-FFF2-40B4-BE49-F238E27FC236}">
                    <a16:creationId xmlns:a16="http://schemas.microsoft.com/office/drawing/2014/main" id="{904F7A07-EAB9-7715-156B-2E8F3465D24D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C750C0FF-AFC5-2BB5-5061-939F4F58DB01}"/>
                  </a:ext>
                </a:extLst>
              </p:cNvPr>
              <p:cNvSpPr/>
              <p:nvPr userDrawn="1"/>
            </p:nvSpPr>
            <p:spPr>
              <a:xfrm rot="18900000">
                <a:off x="3108609" y="3720358"/>
                <a:ext cx="1656000" cy="67832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765DDF0-723D-B841-3BF7-7CFB31652E5C}"/>
                </a:ext>
              </a:extLst>
            </p:cNvPr>
            <p:cNvGrpSpPr/>
            <p:nvPr userDrawn="1"/>
          </p:nvGrpSpPr>
          <p:grpSpPr>
            <a:xfrm>
              <a:off x="1721541" y="3820967"/>
              <a:ext cx="3796709" cy="6054835"/>
              <a:chOff x="1721541" y="3820967"/>
              <a:chExt cx="3796709" cy="6054835"/>
            </a:xfrm>
          </p:grpSpPr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EF9D9F85-47E6-FC8E-239E-78259438178B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DD9A3C3D-5666-62F3-0889-45EC23F8192D}"/>
                  </a:ext>
                </a:extLst>
              </p:cNvPr>
              <p:cNvSpPr/>
              <p:nvPr userDrawn="1"/>
            </p:nvSpPr>
            <p:spPr>
              <a:xfrm rot="18900000">
                <a:off x="3862250" y="3820967"/>
                <a:ext cx="1656000" cy="6054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</p:grp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2" y="0"/>
            <a:ext cx="7397593" cy="6858000"/>
          </a:xfrm>
          <a:prstGeom prst="rect">
            <a:avLst/>
          </a:prstGeom>
          <a:solidFill>
            <a:srgbClr val="AAC9E7">
              <a:alpha val="501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14" y="2152206"/>
            <a:ext cx="4810786" cy="1262825"/>
          </a:xfrm>
        </p:spPr>
        <p:txBody>
          <a:bodyPr/>
          <a:lstStyle>
            <a:lvl1pPr>
              <a:defRPr sz="26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0267" y="2182686"/>
            <a:ext cx="3474787" cy="3730752"/>
          </a:xfrm>
        </p:spPr>
        <p:txBody>
          <a:bodyPr numCol="1" spc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347" y="984959"/>
            <a:ext cx="3757164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9850C125-0958-3536-9A67-64FD1C4C4062}"/>
              </a:ext>
            </a:extLst>
          </p:cNvPr>
          <p:cNvSpPr txBox="1">
            <a:spLocks/>
          </p:cNvSpPr>
          <p:nvPr userDrawn="1"/>
        </p:nvSpPr>
        <p:spPr>
          <a:xfrm>
            <a:off x="8208413" y="6429989"/>
            <a:ext cx="1653726" cy="19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9054D2-58D1-4180-8050-025C60C150C3}" type="datetime1">
              <a:rPr lang="de-DE" sz="900" smtClean="0"/>
              <a:pPr algn="r"/>
              <a:t>18.03.2026</a:t>
            </a:fld>
            <a:endParaRPr lang="de-DE" sz="9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DBA0F28-A918-E773-3324-A2D8F6E80F64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83366" y="4342510"/>
            <a:ext cx="3821936" cy="4181448"/>
            <a:chOff x="710363" y="3879677"/>
            <a:chExt cx="4245789" cy="4645171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3648EBBB-B8DE-F71D-517B-5B5DB02D1821}"/>
                </a:ext>
              </a:extLst>
            </p:cNvPr>
            <p:cNvGrpSpPr/>
            <p:nvPr userDrawn="1"/>
          </p:nvGrpSpPr>
          <p:grpSpPr>
            <a:xfrm>
              <a:off x="710363" y="3885743"/>
              <a:ext cx="3234611" cy="4639105"/>
              <a:chOff x="710363" y="3885743"/>
              <a:chExt cx="3234611" cy="4639105"/>
            </a:xfrm>
          </p:grpSpPr>
          <p:sp>
            <p:nvSpPr>
              <p:cNvPr id="26" name="Oval 18">
                <a:extLst>
                  <a:ext uri="{FF2B5EF4-FFF2-40B4-BE49-F238E27FC236}">
                    <a16:creationId xmlns:a16="http://schemas.microsoft.com/office/drawing/2014/main" id="{4C62C9C7-3EDB-9818-F3C0-16886B721C16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3F697C74-69DF-FFBD-77EA-731CFE64B882}"/>
                  </a:ext>
                </a:extLst>
              </p:cNvPr>
              <p:cNvSpPr/>
              <p:nvPr userDrawn="1"/>
            </p:nvSpPr>
            <p:spPr>
              <a:xfrm rot="18900000">
                <a:off x="2288974" y="4059860"/>
                <a:ext cx="1656000" cy="44649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C2EDDBB0-3766-3B05-3B23-1322F6C1FE9A}"/>
                </a:ext>
              </a:extLst>
            </p:cNvPr>
            <p:cNvGrpSpPr/>
            <p:nvPr userDrawn="1"/>
          </p:nvGrpSpPr>
          <p:grpSpPr>
            <a:xfrm>
              <a:off x="1721541" y="3879677"/>
              <a:ext cx="3234611" cy="4639105"/>
              <a:chOff x="1721541" y="3879677"/>
              <a:chExt cx="3234611" cy="4639105"/>
            </a:xfrm>
          </p:grpSpPr>
          <p:sp>
            <p:nvSpPr>
              <p:cNvPr id="24" name="Oval 16">
                <a:extLst>
                  <a:ext uri="{FF2B5EF4-FFF2-40B4-BE49-F238E27FC236}">
                    <a16:creationId xmlns:a16="http://schemas.microsoft.com/office/drawing/2014/main" id="{F7D82E5F-C5C0-B02C-D567-D9F1172CC3D0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C9A6E8BB-9AE1-DC48-AB19-456095C4C18B}"/>
                  </a:ext>
                </a:extLst>
              </p:cNvPr>
              <p:cNvSpPr/>
              <p:nvPr userDrawn="1"/>
            </p:nvSpPr>
            <p:spPr>
              <a:xfrm rot="18900000">
                <a:off x="3300152" y="4053794"/>
                <a:ext cx="1656000" cy="44649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397591" cy="6858000"/>
          </a:xfrm>
          <a:solidFill>
            <a:srgbClr val="AAC9E7">
              <a:alpha val="49849"/>
            </a:srgb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269" y="2152206"/>
            <a:ext cx="3474785" cy="1262825"/>
          </a:xfrm>
        </p:spPr>
        <p:txBody>
          <a:bodyPr/>
          <a:lstStyle>
            <a:lvl1pPr>
              <a:defRPr sz="2600"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0267" y="3738253"/>
            <a:ext cx="3474787" cy="2175185"/>
          </a:xfrm>
        </p:spPr>
        <p:txBody>
          <a:bodyPr numCol="1" spcCol="0"/>
          <a:lstStyle>
            <a:lvl1pPr marL="0" indent="0">
              <a:buFontTx/>
              <a:buNone/>
              <a:tabLst/>
              <a:defRPr b="0" baseline="0">
                <a:latin typeface="+mn-lt"/>
              </a:defRPr>
            </a:lvl1pPr>
            <a:lvl2pPr marL="184150" indent="0">
              <a:buFontTx/>
              <a:buNone/>
              <a:defRPr b="0" baseline="0">
                <a:latin typeface="+mn-lt"/>
              </a:defRPr>
            </a:lvl2pPr>
            <a:lvl3pPr marL="360363" indent="0">
              <a:buFontTx/>
              <a:buNone/>
              <a:defRPr b="0" baseline="0"/>
            </a:lvl3pPr>
          </a:lstStyle>
          <a:p>
            <a:pPr lvl="0"/>
            <a:r>
              <a:rPr lang="de-DE" dirty="0"/>
              <a:t>Formatvorlagen des Textmasters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6401" y="984959"/>
            <a:ext cx="347865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1FC9D77D-4546-AF19-912C-8720858A39D7}"/>
              </a:ext>
            </a:extLst>
          </p:cNvPr>
          <p:cNvSpPr txBox="1">
            <a:spLocks/>
          </p:cNvSpPr>
          <p:nvPr userDrawn="1"/>
        </p:nvSpPr>
        <p:spPr>
          <a:xfrm>
            <a:off x="8208413" y="6429989"/>
            <a:ext cx="1659068" cy="1603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9054D2-58D1-4180-8050-025C60C150C3}" type="datetime1">
              <a:rPr lang="de-DE" sz="900" smtClean="0"/>
              <a:pPr algn="r"/>
              <a:t>18.03.2026</a:t>
            </a:fld>
            <a:endParaRPr lang="de-DE" sz="9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667859"/>
            <a:ext cx="10876242" cy="135620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4C86-33EE-76BD-50AB-86586B88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24063"/>
            <a:ext cx="10874375" cy="2040442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2" y="2024064"/>
            <a:ext cx="5181222" cy="38893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1965" y="2024064"/>
            <a:ext cx="5181221" cy="38893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2024064"/>
            <a:ext cx="5181221" cy="38893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F0F5103F-E3A3-4D5B-A739-18DD3F45D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1965" y="2024064"/>
            <a:ext cx="5181223" cy="3889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Grafik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4283881"/>
            <a:ext cx="11017372" cy="1629558"/>
          </a:xfrm>
        </p:spPr>
        <p:txBody>
          <a:bodyPr numCol="2" spcCol="288000"/>
          <a:lstStyle>
            <a:lvl1pPr marL="0" indent="0">
              <a:buFont typeface="Arial" panose="020B0604020202020204" pitchFamily="34" charset="0"/>
              <a:buNone/>
              <a:defRPr b="0" i="0">
                <a:latin typeface="Berlin Type Office" panose="020B0502020203020204" pitchFamily="34" charset="0"/>
              </a:defRPr>
            </a:lvl1pPr>
            <a:lvl2pPr marL="177800" indent="0">
              <a:buNone/>
              <a:defRPr/>
            </a:lvl2pPr>
            <a:lvl3pPr marL="355600" indent="0">
              <a:buFont typeface="Arial" panose="020B0604020202020204" pitchFamily="34" charset="0"/>
              <a:buNone/>
              <a:defRPr/>
            </a:lvl3pPr>
            <a:lvl4pPr marL="539750" indent="0">
              <a:buFont typeface="Arial" panose="020B0604020202020204" pitchFamily="34" charset="0"/>
              <a:buNone/>
              <a:defRPr/>
            </a:lvl4pPr>
            <a:lvl5pPr marL="719138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Formatvorlagen des Textmasters bearbeiten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Ut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incid</a:t>
            </a:r>
            <a:r>
              <a:rPr lang="de-DE" dirty="0">
                <a:effectLst/>
                <a:latin typeface="Berlin Type Office" panose="020B0502020203020204" pitchFamily="34" charset="0"/>
              </a:rPr>
              <a:t> quo cum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quia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nonsed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que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quia</a:t>
            </a:r>
            <a:r>
              <a:rPr lang="de-DE" dirty="0">
                <a:effectLst/>
                <a:latin typeface="Berlin Type Office" panose="020B0502020203020204" pitchFamily="34" charset="0"/>
              </a:rPr>
              <a:t> nos et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lam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eos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escia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ape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ommolu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ommoluptati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re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optatum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ptati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re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optatum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volupta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temquatet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officipsanis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mint</a:t>
            </a:r>
          </a:p>
          <a:p>
            <a:pPr marL="0" marR="0" lvl="0" indent="0" algn="l" defTabSz="90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Berlin Type Office" panose="020B0502020203020204" pitchFamily="34" charset="0"/>
              </a:rPr>
              <a:t>que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ne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nia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nus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nonsed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eturerum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eatis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aut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volo</a:t>
            </a:r>
            <a:r>
              <a:rPr lang="de-DE" dirty="0">
                <a:effectLst/>
                <a:latin typeface="Berlin Type Office" panose="020B0502020203020204" pitchFamily="34" charset="0"/>
              </a:rPr>
              <a:t> ius,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velitate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est</a:t>
            </a:r>
            <a:r>
              <a:rPr lang="de-DE" dirty="0">
                <a:effectLst/>
                <a:latin typeface="Berlin Type Office" panose="020B0502020203020204" pitchFamily="34" charset="0"/>
              </a:rPr>
              <a:t>,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quidemp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orporessunt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ab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ipiet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porehen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imendae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nobitem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et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aliquas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doluptam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ut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viderion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ommoluptati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re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optatum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pero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to</a:t>
            </a:r>
            <a:r>
              <a:rPr lang="de-DE" dirty="0">
                <a:effectLst/>
                <a:latin typeface="Berlin Type Office" panose="020B0502020203020204" pitchFamily="34" charset="0"/>
              </a:rPr>
              <a:t> et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repro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  <a:r>
              <a:rPr lang="de-DE" dirty="0" err="1">
                <a:effectLst/>
                <a:latin typeface="Berlin Type Office" panose="020B0502020203020204" pitchFamily="34" charset="0"/>
              </a:rPr>
              <a:t>modis</a:t>
            </a:r>
            <a:r>
              <a:rPr lang="de-DE" dirty="0">
                <a:effectLst/>
                <a:latin typeface="Berlin Type Office" panose="020B0502020203020204" pitchFamily="34" charset="0"/>
              </a:rPr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023E718-E168-F1AD-F2CD-E8307A6D2AC8}"/>
              </a:ext>
            </a:extLst>
          </p:cNvPr>
          <p:cNvSpPr/>
          <p:nvPr userDrawn="1"/>
        </p:nvSpPr>
        <p:spPr>
          <a:xfrm>
            <a:off x="1" y="-11033"/>
            <a:ext cx="12192000" cy="3114676"/>
          </a:xfrm>
          <a:prstGeom prst="rect">
            <a:avLst/>
          </a:prstGeom>
          <a:solidFill>
            <a:srgbClr val="AAC9E7">
              <a:alpha val="501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8A8DA2F-BAAA-F172-E3CD-5F683B4A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51" y="6296436"/>
            <a:ext cx="1341603" cy="29386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A534C7B-4C49-0663-B09A-44FD4BB1DB8C}"/>
              </a:ext>
            </a:extLst>
          </p:cNvPr>
          <p:cNvGrpSpPr>
            <a:grpSpLocks noChangeAspect="1"/>
          </p:cNvGrpSpPr>
          <p:nvPr userDrawn="1"/>
        </p:nvGrpSpPr>
        <p:grpSpPr>
          <a:xfrm flipH="1" flipV="1">
            <a:off x="1499673" y="-3294207"/>
            <a:ext cx="4327920" cy="6106093"/>
            <a:chOff x="710363" y="3720358"/>
            <a:chExt cx="4807887" cy="6783260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C7B5A0B-3AF5-89AE-01D0-0EFE13FCBF34}"/>
                </a:ext>
              </a:extLst>
            </p:cNvPr>
            <p:cNvGrpSpPr/>
            <p:nvPr userDrawn="1"/>
          </p:nvGrpSpPr>
          <p:grpSpPr>
            <a:xfrm>
              <a:off x="710363" y="3720358"/>
              <a:ext cx="4054246" cy="6783260"/>
              <a:chOff x="710363" y="3720358"/>
              <a:chExt cx="4054246" cy="6783260"/>
            </a:xfrm>
          </p:grpSpPr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659C2A7E-87C2-760C-39F9-4D3596E579F4}"/>
                  </a:ext>
                </a:extLst>
              </p:cNvPr>
              <p:cNvSpPr/>
              <p:nvPr userDrawn="1"/>
            </p:nvSpPr>
            <p:spPr>
              <a:xfrm rot="18900000">
                <a:off x="710363" y="3885743"/>
                <a:ext cx="1656000" cy="165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42446B4-D7FE-70D8-5F42-CBC957A152A6}"/>
                  </a:ext>
                </a:extLst>
              </p:cNvPr>
              <p:cNvSpPr/>
              <p:nvPr userDrawn="1"/>
            </p:nvSpPr>
            <p:spPr>
              <a:xfrm rot="18900000">
                <a:off x="3108609" y="3720358"/>
                <a:ext cx="1656000" cy="67832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33AC5060-1C76-8CF2-E61F-872BBE851B05}"/>
                </a:ext>
              </a:extLst>
            </p:cNvPr>
            <p:cNvGrpSpPr/>
            <p:nvPr userDrawn="1"/>
          </p:nvGrpSpPr>
          <p:grpSpPr>
            <a:xfrm>
              <a:off x="1721541" y="3820967"/>
              <a:ext cx="3796709" cy="6054835"/>
              <a:chOff x="1721541" y="3820967"/>
              <a:chExt cx="3796709" cy="6054835"/>
            </a:xfrm>
          </p:grpSpPr>
          <p:sp>
            <p:nvSpPr>
              <p:cNvPr id="22" name="Oval 10">
                <a:extLst>
                  <a:ext uri="{FF2B5EF4-FFF2-40B4-BE49-F238E27FC236}">
                    <a16:creationId xmlns:a16="http://schemas.microsoft.com/office/drawing/2014/main" id="{E962B37C-6A88-8AE6-4D1C-366829B42C19}"/>
                  </a:ext>
                </a:extLst>
              </p:cNvPr>
              <p:cNvSpPr/>
              <p:nvPr userDrawn="1"/>
            </p:nvSpPr>
            <p:spPr>
              <a:xfrm rot="18900000">
                <a:off x="1721541" y="3879677"/>
                <a:ext cx="1656000" cy="165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3896FBEF-5C74-77C6-3EAD-BF72779BB5B6}"/>
                  </a:ext>
                </a:extLst>
              </p:cNvPr>
              <p:cNvSpPr/>
              <p:nvPr userDrawn="1"/>
            </p:nvSpPr>
            <p:spPr>
              <a:xfrm rot="18900000">
                <a:off x="3862250" y="3820967"/>
                <a:ext cx="1656000" cy="6054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</p:grp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806B63C7-1D99-889F-31E7-97633673E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83" y="1490845"/>
            <a:ext cx="2368257" cy="12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2" y="667860"/>
            <a:ext cx="10874375" cy="81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3" y="2024064"/>
            <a:ext cx="1087437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Datumsplatzhalter 6">
            <a:extLst>
              <a:ext uri="{FF2B5EF4-FFF2-40B4-BE49-F238E27FC236}">
                <a16:creationId xmlns:a16="http://schemas.microsoft.com/office/drawing/2014/main" id="{357954C2-15E2-1DC0-0490-4FB18BBBCD59}"/>
              </a:ext>
            </a:extLst>
          </p:cNvPr>
          <p:cNvSpPr txBox="1">
            <a:spLocks/>
          </p:cNvSpPr>
          <p:nvPr userDrawn="1"/>
        </p:nvSpPr>
        <p:spPr>
          <a:xfrm>
            <a:off x="8208413" y="6429989"/>
            <a:ext cx="1653726" cy="19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9054D2-58D1-4180-8050-025C60C150C3}" type="datetime1">
              <a:rPr lang="de-DE" sz="900" smtClean="0"/>
              <a:pPr algn="r"/>
              <a:t>18.03.2026</a:t>
            </a:fld>
            <a:endParaRPr lang="de-DE" sz="900" dirty="0"/>
          </a:p>
        </p:txBody>
      </p:sp>
      <p:sp>
        <p:nvSpPr>
          <p:cNvPr id="9" name="Fußzeilenplatzhalter 7">
            <a:extLst>
              <a:ext uri="{FF2B5EF4-FFF2-40B4-BE49-F238E27FC236}">
                <a16:creationId xmlns:a16="http://schemas.microsoft.com/office/drawing/2014/main" id="{672FD861-2EF2-2BBD-62E6-AF3FA4C12BF3}"/>
              </a:ext>
            </a:extLst>
          </p:cNvPr>
          <p:cNvSpPr txBox="1">
            <a:spLocks/>
          </p:cNvSpPr>
          <p:nvPr userDrawn="1"/>
        </p:nvSpPr>
        <p:spPr>
          <a:xfrm>
            <a:off x="1632249" y="6429989"/>
            <a:ext cx="5903667" cy="19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 dirty="0"/>
              <a:t>&lt; Titel der Präsentation (Eingabe über "Einfügen &gt; Kopf- und Fußzeile")</a:t>
            </a:r>
          </a:p>
        </p:txBody>
      </p:sp>
      <p:sp>
        <p:nvSpPr>
          <p:cNvPr id="10" name="Foliennummernplatzhalter 8">
            <a:extLst>
              <a:ext uri="{FF2B5EF4-FFF2-40B4-BE49-F238E27FC236}">
                <a16:creationId xmlns:a16="http://schemas.microsoft.com/office/drawing/2014/main" id="{BC7FBB30-A7E5-4385-F129-4A2052B13E56}"/>
              </a:ext>
            </a:extLst>
          </p:cNvPr>
          <p:cNvSpPr txBox="1">
            <a:spLocks/>
          </p:cNvSpPr>
          <p:nvPr userDrawn="1"/>
        </p:nvSpPr>
        <p:spPr>
          <a:xfrm>
            <a:off x="667450" y="6429989"/>
            <a:ext cx="854364" cy="19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 dirty="0"/>
              <a:t>Seite </a:t>
            </a:r>
            <a:fld id="{073DE812-22F6-49E4-B754-747D11D93214}" type="slidenum">
              <a:rPr lang="de-DE" sz="900" smtClean="0"/>
              <a:pPr algn="l"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1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000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30000"/>
        <a:buFont typeface="Arial" panose="020B0604020202020204" pitchFamily="34" charset="0"/>
        <a:buChar char="•"/>
        <a:tabLst/>
        <a:defRPr sz="1800" b="1" kern="14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179388" indent="-173038" algn="l" defTabSz="9000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30000"/>
        <a:buFont typeface="Arial" panose="020B0604020202020204" pitchFamily="34" charset="0"/>
        <a:buChar char="•"/>
        <a:tabLst/>
        <a:defRPr sz="1800" kern="14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25425" algn="l" defTabSz="9000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800" kern="14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25500" indent="-285750" algn="l" defTabSz="9000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4888" indent="-285750" algn="l" defTabSz="9000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8" orient="horz" pos="2160">
          <p15:clr>
            <a:srgbClr val="F26B43"/>
          </p15:clr>
        </p15:guide>
        <p15:guide id="11" orient="horz" pos="1275">
          <p15:clr>
            <a:srgbClr val="F26B43"/>
          </p15:clr>
        </p15:guide>
        <p15:guide id="13" orient="horz" pos="414">
          <p15:clr>
            <a:srgbClr val="F26B43"/>
          </p15:clr>
        </p15:guide>
        <p15:guide id="15" orient="horz" pos="3725">
          <p15:clr>
            <a:srgbClr val="F26B43"/>
          </p15:clr>
        </p15:guide>
        <p15:guide id="16" orient="horz" pos="3906">
          <p15:clr>
            <a:srgbClr val="F26B43"/>
          </p15:clr>
        </p15:guide>
        <p15:guide id="17" pos="3840">
          <p15:clr>
            <a:srgbClr val="F26B43"/>
          </p15:clr>
        </p15:guide>
        <p15:guide id="18" orient="horz" pos="4110">
          <p15:clr>
            <a:srgbClr val="F26B43"/>
          </p15:clr>
        </p15:guide>
        <p15:guide id="19" pos="4656">
          <p15:clr>
            <a:srgbClr val="F26B43"/>
          </p15:clr>
        </p15:guide>
        <p15:guide id="20" pos="3999">
          <p15:clr>
            <a:srgbClr val="F26B43"/>
          </p15:clr>
        </p15:guide>
        <p15:guide id="21" pos="36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F186B-467C-7AF5-A613-CDA4FF5F3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792812"/>
            <a:ext cx="9909175" cy="1356360"/>
          </a:xfrm>
        </p:spPr>
        <p:txBody>
          <a:bodyPr/>
          <a:lstStyle/>
          <a:p>
            <a:pPr algn="ctr"/>
            <a:r>
              <a:rPr lang="de-DE" sz="4000" b="1" dirty="0" err="1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de-DE" sz="4000" b="1" dirty="0" err="1">
                <a:solidFill>
                  <a:srgbClr val="33CCCC"/>
                </a:solidFill>
                <a:latin typeface="Comic Sans MS" pitchFamily="66" charset="0"/>
              </a:rPr>
              <a:t>e</a:t>
            </a:r>
            <a:r>
              <a:rPr lang="de-DE" sz="4000" b="1" dirty="0" err="1">
                <a:solidFill>
                  <a:srgbClr val="99CC00"/>
                </a:solidFill>
                <a:latin typeface="Comic Sans MS" pitchFamily="66" charset="0"/>
              </a:rPr>
              <a:t>s</a:t>
            </a:r>
            <a:r>
              <a:rPr lang="de-DE" sz="4000" b="1" dirty="0" err="1">
                <a:solidFill>
                  <a:srgbClr val="FF9900"/>
                </a:solidFill>
                <a:latin typeface="Comic Sans MS" pitchFamily="66" charset="0"/>
              </a:rPr>
              <a:t>e</a:t>
            </a:r>
            <a:r>
              <a:rPr lang="de-DE" sz="4000" b="1" dirty="0" err="1">
                <a:solidFill>
                  <a:srgbClr val="CC0066"/>
                </a:solidFill>
                <a:latin typeface="Comic Sans MS" pitchFamily="66" charset="0"/>
              </a:rPr>
              <a:t>P</a:t>
            </a:r>
            <a:r>
              <a:rPr lang="de-DE" sz="4000" b="1" dirty="0" err="1">
                <a:solidFill>
                  <a:srgbClr val="800080"/>
                </a:solidFill>
                <a:latin typeface="Comic Sans MS" pitchFamily="66" charset="0"/>
              </a:rPr>
              <a:t>r</a:t>
            </a:r>
            <a:r>
              <a:rPr lang="de-DE" sz="4000" b="1" dirty="0" err="1">
                <a:solidFill>
                  <a:srgbClr val="000066"/>
                </a:solidFill>
                <a:latin typeface="Comic Sans MS" pitchFamily="66" charset="0"/>
              </a:rPr>
              <a:t>o</a:t>
            </a:r>
            <a:r>
              <a:rPr lang="de-DE" sz="4000" b="1" dirty="0" err="1">
                <a:solidFill>
                  <a:srgbClr val="666699"/>
                </a:solidFill>
                <a:latin typeface="Comic Sans MS" pitchFamily="66" charset="0"/>
              </a:rPr>
              <a:t>f</a:t>
            </a:r>
            <a:r>
              <a:rPr lang="de-DE" sz="4000" b="1" dirty="0" err="1">
                <a:solidFill>
                  <a:srgbClr val="006666"/>
                </a:solidFill>
                <a:latin typeface="Comic Sans MS" pitchFamily="66" charset="0"/>
              </a:rPr>
              <a:t>is</a:t>
            </a:r>
            <a:br>
              <a:rPr lang="de-DE" dirty="0"/>
            </a:br>
            <a:r>
              <a:rPr lang="de-DE" sz="3200" dirty="0">
                <a:latin typeface="Comic Sans MS" pitchFamily="66" charset="0"/>
              </a:rPr>
              <a:t>Peerprojekt zur Leseförderung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43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358AD-0EAE-35B6-9E5C-4F876C74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und Anmeldung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13695B-4E11-C763-9E99-79D0E4DE2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E-Mail: ingmar.pinnow@senbjf.berlin.de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Telefon: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030/902493466</a:t>
            </a:r>
            <a:endParaRPr lang="de-DE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9EBDBB-7638-D52B-36CE-74904C629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pic>
        <p:nvPicPr>
          <p:cNvPr id="6" name="Picture 2" descr="R:\2A\II A 3\II A 3 Pi Pinnow\Projekt\Öffentlichkeit\Plakate\2018\Brandt_03_Lesen verbindet.jpg">
            <a:extLst>
              <a:ext uri="{FF2B5EF4-FFF2-40B4-BE49-F238E27FC236}">
                <a16:creationId xmlns:a16="http://schemas.microsoft.com/office/drawing/2014/main" id="{77D99D43-AB96-90D1-53B2-267FDC87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r="4757"/>
          <a:stretch>
            <a:fillRect/>
          </a:stretch>
        </p:blipFill>
        <p:spPr bwMode="auto">
          <a:xfrm>
            <a:off x="658812" y="984959"/>
            <a:ext cx="6190757" cy="4839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2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BA59B-0F18-6C31-2204-F0EAB35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die Leseprofis?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361680-BF9A-D14B-5245-B04778F82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Projektidee &amp; Projektziele</a:t>
            </a:r>
          </a:p>
          <a:p>
            <a:r>
              <a:rPr lang="de-DE" dirty="0"/>
              <a:t>Projektgeschichte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1CEC0-F08A-F29D-722D-46AFAEDC8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2C35791-B924-8B6E-77C9-C1E4BEDB3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r="4757"/>
          <a:stretch>
            <a:fillRect/>
          </a:stretch>
        </p:blipFill>
        <p:spPr>
          <a:xfrm>
            <a:off x="658812" y="984959"/>
            <a:ext cx="6172200" cy="4825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91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1AB21-4DB4-FDEF-9EEF-764118EC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7860"/>
            <a:ext cx="6544875" cy="1056863"/>
          </a:xfrm>
        </p:spPr>
        <p:txBody>
          <a:bodyPr/>
          <a:lstStyle/>
          <a:p>
            <a:r>
              <a:rPr lang="de-DE" dirty="0"/>
              <a:t>Wer sind die </a:t>
            </a:r>
            <a:r>
              <a:rPr lang="de-DE" dirty="0" err="1"/>
              <a:t>LeseProfis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Projektidee &amp; Projektziele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0163349-94F1-47C3-F286-DB561182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98" y="2056721"/>
            <a:ext cx="6473890" cy="385671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Peerprojekt zur Förderung von Lesekompetenz und Lesemotivation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Förderung eines lesefreundlichen Schulklimas durch die Aktivitäten der </a:t>
            </a:r>
            <a:r>
              <a:rPr lang="de-DE" dirty="0" err="1"/>
              <a:t>LeseProfis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Förderung der Lesekompetenz durch die Peers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Förderungen der Partizipation von Schülerinnen und Schülern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Förderung von Sozialkompetenz, kommunikativer Kompetenz und Eigenverantwortung bei den </a:t>
            </a:r>
            <a:r>
              <a:rPr lang="de-DE" dirty="0" err="1"/>
              <a:t>LeseProfis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1C99988-AA45-1672-FC07-832471780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2372"/>
              </p:ext>
            </p:extLst>
          </p:nvPr>
        </p:nvGraphicFramePr>
        <p:xfrm>
          <a:off x="7702549" y="495302"/>
          <a:ext cx="38306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60" imgH="11344275" progId="AcroExch.Document.DC">
                  <p:embed/>
                </p:oleObj>
              </mc:Choice>
              <mc:Fallback>
                <p:oleObj name="Acrobat Document" r:id="rId2" imgW="8019860" imgH="11344275" progId="AcroExch.Document.DC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02549" y="495302"/>
                        <a:ext cx="3830638" cy="5418137"/>
                      </a:xfrm>
                      <a:prstGeom prst="rect">
                        <a:avLst/>
                      </a:prstGeom>
                      <a:ln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1AB21-4DB4-FDEF-9EEF-764118EC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7860"/>
            <a:ext cx="6544875" cy="1056863"/>
          </a:xfrm>
        </p:spPr>
        <p:txBody>
          <a:bodyPr/>
          <a:lstStyle/>
          <a:p>
            <a:r>
              <a:rPr lang="de-DE" dirty="0"/>
              <a:t>Wer sind die </a:t>
            </a:r>
            <a:r>
              <a:rPr lang="de-DE" dirty="0" err="1"/>
              <a:t>LeseProfis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Projektgeschichte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0163349-94F1-47C3-F286-DB561182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24062"/>
            <a:ext cx="6544874" cy="3914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Projektstart im Schuljahr 2012/2013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Qualifizierung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von 6 Grund- oder Oberschulen in zweitägigen Workshops zu Schuljahresbeginn oder eintägigen Workshops an den Schulen im Verlauf des Schuljahres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derzeit berlinweit circa 80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LeseProfi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-Schulen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Inhaltsplatzhalter 5">
            <a:extLst>
              <a:ext uri="{FF2B5EF4-FFF2-40B4-BE49-F238E27FC236}">
                <a16:creationId xmlns:a16="http://schemas.microsoft.com/office/drawing/2014/main" id="{760D1B03-4BF6-F542-5C3E-E37FD97D4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20" y="476262"/>
            <a:ext cx="3863566" cy="5461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47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BA59B-0F18-6C31-2204-F0EAB35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der Leseprofis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361680-BF9A-D14B-5245-B04778F82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Beispiele</a:t>
            </a:r>
            <a:r>
              <a:rPr lang="en-US" dirty="0"/>
              <a:t> für </a:t>
            </a:r>
            <a:r>
              <a:rPr lang="en-US" dirty="0" err="1"/>
              <a:t>Aktionen</a:t>
            </a:r>
            <a:r>
              <a:rPr lang="en-US" dirty="0"/>
              <a:t> und </a:t>
            </a:r>
            <a:r>
              <a:rPr lang="en-US" dirty="0" err="1"/>
              <a:t>Projekte</a:t>
            </a:r>
            <a:endParaRPr lang="en-US" dirty="0"/>
          </a:p>
          <a:p>
            <a:r>
              <a:rPr lang="en-US" dirty="0" err="1"/>
              <a:t>Veranstaltungen</a:t>
            </a:r>
            <a:r>
              <a:rPr lang="en-US" dirty="0"/>
              <a:t> des </a:t>
            </a:r>
            <a:r>
              <a:rPr lang="en-US" dirty="0" err="1"/>
              <a:t>BLiQs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1CEC0-F08A-F29D-722D-46AFAEDC8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4830C7-CD6D-F2D6-D0BE-466B1F8D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984959"/>
            <a:ext cx="6172200" cy="48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1AB21-4DB4-FDEF-9EEF-764118EC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7860"/>
            <a:ext cx="6544875" cy="1056863"/>
          </a:xfrm>
        </p:spPr>
        <p:txBody>
          <a:bodyPr/>
          <a:lstStyle/>
          <a:p>
            <a:r>
              <a:rPr lang="de-DE" dirty="0"/>
              <a:t>Aktivitäten der </a:t>
            </a:r>
            <a:r>
              <a:rPr lang="de-DE" dirty="0" err="1"/>
              <a:t>LeseProfis</a:t>
            </a:r>
            <a:br>
              <a:rPr lang="de-DE" dirty="0"/>
            </a:br>
            <a:r>
              <a:rPr lang="en-US" dirty="0" err="1"/>
              <a:t>Beispiele</a:t>
            </a:r>
            <a:r>
              <a:rPr lang="en-US" dirty="0"/>
              <a:t> für </a:t>
            </a:r>
            <a:r>
              <a:rPr lang="en-US" dirty="0" err="1"/>
              <a:t>Aktionen</a:t>
            </a:r>
            <a:r>
              <a:rPr lang="en-US" dirty="0"/>
              <a:t> und </a:t>
            </a:r>
            <a:r>
              <a:rPr lang="en-US" dirty="0" err="1"/>
              <a:t>Projekte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FA83BF2-E73E-0DA0-68C9-5CDEBAF42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12" y="1663402"/>
            <a:ext cx="10378619" cy="4429285"/>
          </a:xfrm>
        </p:spPr>
      </p:pic>
    </p:spTree>
    <p:extLst>
      <p:ext uri="{BB962C8B-B14F-4D97-AF65-F5344CB8AC3E}">
        <p14:creationId xmlns:p14="http://schemas.microsoft.com/office/powerpoint/2010/main" val="312476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1AB21-4DB4-FDEF-9EEF-764118EC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7860"/>
            <a:ext cx="6544875" cy="1056863"/>
          </a:xfrm>
        </p:spPr>
        <p:txBody>
          <a:bodyPr/>
          <a:lstStyle/>
          <a:p>
            <a:r>
              <a:rPr lang="de-DE" dirty="0"/>
              <a:t>Aktivitäten der </a:t>
            </a:r>
            <a:r>
              <a:rPr lang="de-DE" dirty="0" err="1"/>
              <a:t>LeseProfis</a:t>
            </a:r>
            <a:br>
              <a:rPr lang="de-DE" dirty="0"/>
            </a:br>
            <a:r>
              <a:rPr lang="en-US" dirty="0" err="1"/>
              <a:t>Veranstaltungen</a:t>
            </a:r>
            <a:r>
              <a:rPr lang="en-US" dirty="0"/>
              <a:t> der SenBJF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0163349-94F1-47C3-F286-DB561182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24062"/>
            <a:ext cx="6544875" cy="41660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zweitägige Schülerworkshops zum Schuljahresbeginn für je 6 Grund- oder Oberschulen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Austauschtreffen zu Beginn des zweiten Halbjahres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Jahresabschlusstreffen der </a:t>
            </a:r>
            <a:r>
              <a:rPr lang="de-DE" dirty="0" err="1"/>
              <a:t>LeseProfis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zusätzliche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Workshopangebote</a:t>
            </a:r>
            <a:r>
              <a:rPr lang="de-DE" dirty="0"/>
              <a:t> im Verlauf des Schuljahres (z. B. „Spannend vorlesen“, „Poetry Slam“, …)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 descr="Matthias-Claudius-GS 4 - Lesen macht K+Âpfchen">
            <a:extLst>
              <a:ext uri="{FF2B5EF4-FFF2-40B4-BE49-F238E27FC236}">
                <a16:creationId xmlns:a16="http://schemas.microsoft.com/office/drawing/2014/main" id="{CCCEE71A-C42D-1133-95F9-B688D6F46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93" y="476422"/>
            <a:ext cx="3833394" cy="5418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626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618A9-8AC0-1487-8AB9-729B069F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 eines erfolgreichen Projektstarts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7A9BE-7D5D-9EB1-443D-1F392D094A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pic>
        <p:nvPicPr>
          <p:cNvPr id="5" name="Grafik 4" descr="Reinhold-Burger-Schule 6 - Entdecke die Liebe zu B++chern">
            <a:extLst>
              <a:ext uri="{FF2B5EF4-FFF2-40B4-BE49-F238E27FC236}">
                <a16:creationId xmlns:a16="http://schemas.microsoft.com/office/drawing/2014/main" id="{AD4B021A-38BE-1DDC-9B9B-2D460642D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995191"/>
            <a:ext cx="6172200" cy="4839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59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459A3-8395-1C0F-DCE7-1E1262F9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667859"/>
            <a:ext cx="6467545" cy="1356204"/>
          </a:xfrm>
        </p:spPr>
        <p:txBody>
          <a:bodyPr/>
          <a:lstStyle/>
          <a:p>
            <a:r>
              <a:rPr lang="de-DE" dirty="0"/>
              <a:t>Voraussetzungen eines erfolgreichen Projektstarts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5A5C03-2A85-50C5-DAEB-F920C1CD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24062"/>
            <a:ext cx="6467544" cy="3810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Übernahme der Projektleitung durch zwei Lehrkräfte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acht bis zehn interessierte und motivierte Schülerinnen und Schüler (möglichst je zur Hälfte Jungen und Mädchen) der Klassen 4/5 bzw. 7/8</a:t>
            </a:r>
          </a:p>
          <a:p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der Projektarbeit durch die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feste Zeiten (z. B. AG, Wahlpflichtunterricht, Förderband) und Räumlichkeiten für die Treffen der </a:t>
            </a:r>
            <a:r>
              <a:rPr lang="de-DE" dirty="0" err="1"/>
              <a:t>LeseProfis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 descr="Schiller-Gymnasium 3 - Zum Lesen braucht man kein Netz">
            <a:extLst>
              <a:ext uri="{FF2B5EF4-FFF2-40B4-BE49-F238E27FC236}">
                <a16:creationId xmlns:a16="http://schemas.microsoft.com/office/drawing/2014/main" id="{5F111F46-1F06-9E4D-AB41-6B1CDEAE9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47" y="436799"/>
            <a:ext cx="3902340" cy="5516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60116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nutzerdefiniert 1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422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422"/>
      </a:hlink>
      <a:folHlink>
        <a:srgbClr val="E40422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400" smtClean="0"/>
        </a:defPPr>
      </a:lstStyle>
    </a:txDef>
  </a:objectDefaults>
  <a:extraClrSchemeLst/>
  <a:custClrLst>
    <a:custClr name="Hellgrün">
      <a:srgbClr val="9BCFAF"/>
    </a:custClr>
    <a:custClr name="Mittelgrün">
      <a:srgbClr val="00AA84"/>
    </a:custClr>
    <a:custClr name="Grün">
      <a:srgbClr val="007256"/>
    </a:custClr>
    <a:custClr name="Dunkelgrün">
      <a:srgbClr val="004534"/>
    </a:custClr>
    <a:custClr name="Hellblau">
      <a:srgbClr val="AAC9E7"/>
    </a:custClr>
    <a:custClr name="Mittelblau">
      <a:srgbClr val="4F90CD"/>
    </a:custClr>
    <a:custClr name="Blau">
      <a:srgbClr val="004F9F"/>
    </a:custClr>
    <a:custClr name="Dunkelblau">
      <a:srgbClr val="002856"/>
    </a:custClr>
    <a:custClr name="Gelb">
      <a:srgbClr val="FFE70E"/>
    </a:custClr>
    <a:custClr name="Orange">
      <a:srgbClr val="F39300"/>
    </a:custClr>
    <a:custClr name="Rosa">
      <a:srgbClr val="F5B4CB"/>
    </a:custClr>
    <a:custClr name="Violett">
      <a:srgbClr val="9185BE"/>
    </a:custClr>
    <a:custClr name="Berlin Rot">
      <a:srgbClr val="E40422"/>
    </a:custClr>
    <a:custClr name="Schwarz">
      <a:srgbClr val="000000"/>
    </a:custClr>
    <a:custClr name="80% Schwarz">
      <a:srgbClr val="575756"/>
    </a:custClr>
    <a:custClr name="60% Schwarz">
      <a:srgbClr val="878787"/>
    </a:custClr>
    <a:custClr name="40% Schwarz">
      <a:srgbClr val="B2B2B2"/>
    </a:custClr>
    <a:custClr name="20% Schwarz">
      <a:srgbClr val="DADADA"/>
    </a:custClr>
    <a:custClr name="10% Schwarz">
      <a:srgbClr val="EDEDED"/>
    </a:custClr>
    <a:custClr name="5% Schwarz">
      <a:srgbClr val="F6F6F6"/>
    </a:custClr>
  </a:custClrLst>
  <a:extLst>
    <a:ext uri="{05A4C25C-085E-4340-85A3-A5531E510DB2}">
      <thm15:themeFamily xmlns:thm15="http://schemas.microsoft.com/office/thememl/2012/main" name="Berlin_PowerPoint_4x3_BerlinType.potx" id="{E7697CA9-9256-4FF3-8390-3D627B78FCB4}" vid="{C773C2ED-719D-4CF4-B27E-30A2DA6F3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Breitbild</PresentationFormat>
  <Paragraphs>47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Arial</vt:lpstr>
      <vt:lpstr>Berlin Type Office</vt:lpstr>
      <vt:lpstr>Calibri</vt:lpstr>
      <vt:lpstr>Comic Sans MS</vt:lpstr>
      <vt:lpstr>Courier New</vt:lpstr>
      <vt:lpstr>Berlin</vt:lpstr>
      <vt:lpstr>Acrobat Document</vt:lpstr>
      <vt:lpstr>LeseProfis Peerprojekt zur Leseförderung</vt:lpstr>
      <vt:lpstr>Wer sind die Leseprofis?</vt:lpstr>
      <vt:lpstr>Wer sind die LeseProfis? Projektidee &amp; Projektziele</vt:lpstr>
      <vt:lpstr>Wer sind die LeseProfis? Projektgeschichte</vt:lpstr>
      <vt:lpstr>Aktivitäten der Leseprofis</vt:lpstr>
      <vt:lpstr>Aktivitäten der LeseProfis Beispiele für Aktionen und Projekte</vt:lpstr>
      <vt:lpstr>Aktivitäten der LeseProfis Veranstaltungen der SenBJF</vt:lpstr>
      <vt:lpstr>Voraussetzungen eines erfolgreichen Projektstarts</vt:lpstr>
      <vt:lpstr>Voraussetzungen eines erfolgreichen Projektstarts</vt:lpstr>
      <vt:lpstr>Kontakt und Anmeldung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Pinnow, Ingmar</dc:creator>
  <cp:lastModifiedBy>Pinnow, Ingmar</cp:lastModifiedBy>
  <cp:revision>5</cp:revision>
  <dcterms:created xsi:type="dcterms:W3CDTF">2026-01-21T13:43:13Z</dcterms:created>
  <dcterms:modified xsi:type="dcterms:W3CDTF">2026-03-18T14:01:56Z</dcterms:modified>
</cp:coreProperties>
</file>