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82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46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78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98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59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20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41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12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13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39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07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7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8010-863F-41E8-BD0F-2D5FB8419FE5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5A73E-545C-4614-B7AB-1215766D1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79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hteck 98"/>
          <p:cNvSpPr/>
          <p:nvPr/>
        </p:nvSpPr>
        <p:spPr>
          <a:xfrm>
            <a:off x="3663481" y="4886325"/>
            <a:ext cx="6001514" cy="1759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hteck 97"/>
          <p:cNvSpPr/>
          <p:nvPr/>
        </p:nvSpPr>
        <p:spPr>
          <a:xfrm>
            <a:off x="8708065" y="1679080"/>
            <a:ext cx="3366624" cy="49769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hteck 96"/>
          <p:cNvSpPr/>
          <p:nvPr/>
        </p:nvSpPr>
        <p:spPr>
          <a:xfrm>
            <a:off x="3615070" y="35592"/>
            <a:ext cx="8459619" cy="1691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8003" y="23056"/>
            <a:ext cx="3280775" cy="67286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582" y="50519"/>
            <a:ext cx="3066868" cy="1304731"/>
          </a:xfrm>
          <a:prstGeom prst="rect">
            <a:avLst/>
          </a:prstGeom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3400597" y="1757362"/>
          <a:ext cx="5047905" cy="2961640"/>
        </p:xfrm>
        <a:graphic>
          <a:graphicData uri="http://schemas.openxmlformats.org/drawingml/2006/table">
            <a:tbl>
              <a:tblPr firstRow="1" firstCol="1" bandRow="1"/>
              <a:tblGrid>
                <a:gridCol w="660131">
                  <a:extLst>
                    <a:ext uri="{9D8B030D-6E8A-4147-A177-3AD203B41FA5}">
                      <a16:colId xmlns:a16="http://schemas.microsoft.com/office/drawing/2014/main" val="1844317432"/>
                    </a:ext>
                  </a:extLst>
                </a:gridCol>
                <a:gridCol w="2705139">
                  <a:extLst>
                    <a:ext uri="{9D8B030D-6E8A-4147-A177-3AD203B41FA5}">
                      <a16:colId xmlns:a16="http://schemas.microsoft.com/office/drawing/2014/main" val="3417138962"/>
                    </a:ext>
                  </a:extLst>
                </a:gridCol>
                <a:gridCol w="1682635">
                  <a:extLst>
                    <a:ext uri="{9D8B030D-6E8A-4147-A177-3AD203B41FA5}">
                      <a16:colId xmlns:a16="http://schemas.microsoft.com/office/drawing/2014/main" val="471747783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Grundkurs</a:t>
                      </a: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Leistungskurs</a:t>
                      </a: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900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Q1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Natürliche und synthetische makromolekulare Stoffe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3.2.1 	Proteine </a:t>
                      </a: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3.2.2 	Kunststoffe – problematische Alleskönner</a:t>
                      </a: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999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Q2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Verlauf chemischer Reaktionen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3.2.3	Chemische Thermodynamik</a:t>
                      </a: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3.2.4 	Reaktionsgeschwindigkeit und Katalyse</a:t>
                      </a: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3.2.5 	Chemisches Gleichgewicht</a:t>
                      </a: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71335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Q3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 Donator-Akzeptor-Prinzip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6363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3.2.6 	Säure-Base-Reaktionen</a:t>
                      </a: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3.2.7 Indikatorfarbstoffe</a:t>
                      </a:r>
                    </a:p>
                  </a:txBody>
                  <a:tcPr marL="68580" marR="68580" marT="36195" marB="361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711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3.2.8 	Redoxreaktionen</a:t>
                      </a: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277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Q4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Elektrische Energie aus chemischen Reaktionen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3.2.9 	Elektrochemie</a:t>
                      </a:r>
                    </a:p>
                  </a:txBody>
                  <a:tcPr marL="68580" marR="6858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778709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11" y="180392"/>
            <a:ext cx="3042177" cy="157838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111" y="1763417"/>
            <a:ext cx="3005213" cy="154511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324" y="3329024"/>
            <a:ext cx="2990427" cy="104239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008" y="4429201"/>
            <a:ext cx="2997820" cy="1970207"/>
          </a:xfrm>
          <a:prstGeom prst="rect">
            <a:avLst/>
          </a:prstGeom>
        </p:spPr>
      </p:pic>
      <p:cxnSp>
        <p:nvCxnSpPr>
          <p:cNvPr id="11" name="Gerader Verbinder 10"/>
          <p:cNvCxnSpPr/>
          <p:nvPr/>
        </p:nvCxnSpPr>
        <p:spPr>
          <a:xfrm>
            <a:off x="409575" y="1123950"/>
            <a:ext cx="16954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211020" y="1200150"/>
            <a:ext cx="1799177" cy="1088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3028950" y="2535974"/>
            <a:ext cx="981247" cy="597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277008" y="1962150"/>
            <a:ext cx="2437617" cy="10382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1753717" y="3000375"/>
            <a:ext cx="2256480" cy="720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105025" y="4077283"/>
            <a:ext cx="1905172" cy="494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1866900" y="3238182"/>
            <a:ext cx="2143297" cy="1648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V="1">
            <a:off x="1962150" y="3429171"/>
            <a:ext cx="2048047" cy="164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V="1">
            <a:off x="1676400" y="3924300"/>
            <a:ext cx="2333797" cy="1490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2475614" y="696361"/>
            <a:ext cx="1534583" cy="146351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Grafik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3526" y="4944011"/>
            <a:ext cx="3181622" cy="1304267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3590" y="1727851"/>
            <a:ext cx="3185574" cy="1533502"/>
          </a:xfrm>
          <a:prstGeom prst="rect">
            <a:avLst/>
          </a:prstGeom>
        </p:spPr>
      </p:pic>
      <p:pic>
        <p:nvPicPr>
          <p:cNvPr id="49" name="Grafik 4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3928" y="51221"/>
            <a:ext cx="3193477" cy="1656024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96417" y="5733291"/>
            <a:ext cx="3066868" cy="847325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04978" y="3263575"/>
            <a:ext cx="3063119" cy="1061032"/>
          </a:xfrm>
          <a:prstGeom prst="rect">
            <a:avLst/>
          </a:prstGeom>
        </p:spPr>
      </p:pic>
      <p:cxnSp>
        <p:nvCxnSpPr>
          <p:cNvPr id="55" name="Gerader Verbinder 54"/>
          <p:cNvCxnSpPr/>
          <p:nvPr/>
        </p:nvCxnSpPr>
        <p:spPr>
          <a:xfrm flipV="1">
            <a:off x="4020900" y="5580686"/>
            <a:ext cx="1446662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 flipV="1">
            <a:off x="3977675" y="6150131"/>
            <a:ext cx="1446662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/>
          <p:nvPr/>
        </p:nvCxnSpPr>
        <p:spPr>
          <a:xfrm flipV="1">
            <a:off x="5991814" y="6474480"/>
            <a:ext cx="2628941" cy="204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 flipV="1">
            <a:off x="5983799" y="6373851"/>
            <a:ext cx="2628941" cy="204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flipV="1">
            <a:off x="5342702" y="4077284"/>
            <a:ext cx="2184038" cy="1013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>
            <a:off x="4483643" y="703707"/>
            <a:ext cx="506134" cy="164021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>
            <a:off x="4474012" y="1272068"/>
            <a:ext cx="420440" cy="3357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>
            <a:off x="4483644" y="1169567"/>
            <a:ext cx="497392" cy="2997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>
            <a:off x="4483643" y="903651"/>
            <a:ext cx="497393" cy="2082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H="1">
            <a:off x="7025883" y="2371764"/>
            <a:ext cx="1804756" cy="1096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flipH="1">
            <a:off x="7336154" y="2271974"/>
            <a:ext cx="1494485" cy="91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flipH="1">
            <a:off x="6619164" y="2731631"/>
            <a:ext cx="2222021" cy="1192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/>
          <p:nvPr/>
        </p:nvCxnSpPr>
        <p:spPr>
          <a:xfrm flipH="1">
            <a:off x="7025883" y="3140892"/>
            <a:ext cx="1759786" cy="327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ieren 11"/>
          <p:cNvGrpSpPr/>
          <p:nvPr/>
        </p:nvGrpSpPr>
        <p:grpSpPr>
          <a:xfrm>
            <a:off x="8763205" y="4561715"/>
            <a:ext cx="3236954" cy="1071080"/>
            <a:chOff x="8852736" y="3849188"/>
            <a:chExt cx="3236954" cy="1071080"/>
          </a:xfrm>
        </p:grpSpPr>
        <p:pic>
          <p:nvPicPr>
            <p:cNvPr id="47" name="Grafik 4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852736" y="3849188"/>
              <a:ext cx="3236954" cy="1071080"/>
            </a:xfrm>
            <a:prstGeom prst="rect">
              <a:avLst/>
            </a:prstGeom>
          </p:spPr>
        </p:pic>
        <p:cxnSp>
          <p:nvCxnSpPr>
            <p:cNvPr id="80" name="Gerader Verbinder 79"/>
            <p:cNvCxnSpPr/>
            <p:nvPr/>
          </p:nvCxnSpPr>
          <p:spPr>
            <a:xfrm flipV="1">
              <a:off x="9167439" y="4377905"/>
              <a:ext cx="1446662" cy="682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Gerade Verbindung mit Pfeil 81"/>
          <p:cNvCxnSpPr/>
          <p:nvPr/>
        </p:nvCxnSpPr>
        <p:spPr>
          <a:xfrm flipH="1" flipV="1">
            <a:off x="7683691" y="2367890"/>
            <a:ext cx="1186142" cy="2303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2"/>
          <p:cNvGrpSpPr/>
          <p:nvPr/>
        </p:nvGrpSpPr>
        <p:grpSpPr>
          <a:xfrm>
            <a:off x="8950595" y="5580686"/>
            <a:ext cx="3059370" cy="974799"/>
            <a:chOff x="9235365" y="5718543"/>
            <a:chExt cx="3059370" cy="974799"/>
          </a:xfrm>
        </p:grpSpPr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235365" y="5718543"/>
              <a:ext cx="3059370" cy="974799"/>
            </a:xfrm>
            <a:prstGeom prst="rect">
              <a:avLst/>
            </a:prstGeom>
          </p:spPr>
        </p:pic>
        <p:cxnSp>
          <p:nvCxnSpPr>
            <p:cNvPr id="87" name="Gerader Verbinder 86"/>
            <p:cNvCxnSpPr/>
            <p:nvPr/>
          </p:nvCxnSpPr>
          <p:spPr>
            <a:xfrm>
              <a:off x="9452786" y="6191735"/>
              <a:ext cx="217174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>
              <a:off x="9347395" y="6398726"/>
              <a:ext cx="217174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Gerade Verbindung mit Pfeil 93"/>
          <p:cNvCxnSpPr/>
          <p:nvPr/>
        </p:nvCxnSpPr>
        <p:spPr>
          <a:xfrm>
            <a:off x="2393343" y="3865455"/>
            <a:ext cx="1616854" cy="297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feld 99"/>
          <p:cNvSpPr txBox="1"/>
          <p:nvPr/>
        </p:nvSpPr>
        <p:spPr>
          <a:xfrm>
            <a:off x="343992" y="6433837"/>
            <a:ext cx="1786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Grundkurs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3907145" y="6226603"/>
            <a:ext cx="185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Leistungskurs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89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>SenBJF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Schlösser, Dr. Jana</dc:creator>
  <cp:lastModifiedBy>Schlösser, Dr. Jana</cp:lastModifiedBy>
  <cp:revision>2</cp:revision>
  <cp:lastPrinted>2022-08-04T11:54:06Z</cp:lastPrinted>
  <dcterms:created xsi:type="dcterms:W3CDTF">2022-08-04T11:28:46Z</dcterms:created>
  <dcterms:modified xsi:type="dcterms:W3CDTF">2022-08-04T12:00:23Z</dcterms:modified>
</cp:coreProperties>
</file>