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E47D48-B588-4D4A-BFEB-399964437006}" type="datetimeFigureOut">
              <a:rPr lang="de-DE" smtClean="0"/>
              <a:t>22.09.2024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3723BF-063D-4E57-AB07-AEE45C4623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0659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B001B2-99C2-E2FA-4A94-78A8502FF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F51918D-DF49-CEB3-CC40-E209A6576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230ED77-43D0-BF53-E78C-64435FAD8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9E77C-E4CB-4107-A95B-03139EA5F5EA}" type="datetimeFigureOut">
              <a:rPr lang="de-DE" smtClean="0"/>
              <a:t>22.09.2024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44CE83-9AAE-43EC-7B55-7EB601D7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12E252-F90E-9FF2-23B0-F1314E4F3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2ACC-DF09-4734-A208-716C431752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637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CDA98C-765D-0094-FB10-5BD36FF43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E672E3C-B65D-973C-B976-565C16B5C9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B74E80-5514-D16E-3752-AEB3CB915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9E77C-E4CB-4107-A95B-03139EA5F5EA}" type="datetimeFigureOut">
              <a:rPr lang="de-DE" smtClean="0"/>
              <a:t>22.09.2024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D426029-48DF-31BF-9C7C-8F0D9CF65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B675A1-04C5-EEAE-EE29-9908E54A6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2ACC-DF09-4734-A208-716C431752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284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94206C8-D50D-4A13-4C6F-64552479AA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2A587B-26AF-0F1B-5314-656371172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F18BDA4-06D1-40B2-ACF3-0B3CAB089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9E77C-E4CB-4107-A95B-03139EA5F5EA}" type="datetimeFigureOut">
              <a:rPr lang="de-DE" smtClean="0"/>
              <a:t>22.09.2024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A78B67-A1A7-A70B-350C-D2889CCB8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2AA457-1668-20A1-9F93-A1250B069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2ACC-DF09-4734-A208-716C431752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8638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1953FA-37EB-93F5-DE9D-B63053A64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7C21DD-5FC8-10E2-F820-C4B5D7E9B7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79347E4-EEEC-E17B-566E-54F70BF86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9E77C-E4CB-4107-A95B-03139EA5F5EA}" type="datetimeFigureOut">
              <a:rPr lang="de-DE" smtClean="0"/>
              <a:t>22.09.2024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29C1EE-AA06-216E-0D83-A8DDAE03D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929E6A8-7E05-D0CB-D019-5FA37D7F3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2ACC-DF09-4734-A208-716C431752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8100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6F22E1-00A6-32D3-2B07-D3681FD3D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22BA54-5494-2932-7424-D0F525755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DDFAF86-B975-594D-EC3B-1FB1F182A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9E77C-E4CB-4107-A95B-03139EA5F5EA}" type="datetimeFigureOut">
              <a:rPr lang="de-DE" smtClean="0"/>
              <a:t>22.09.2024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9B21DC-E6E3-C39D-D35E-94BC98257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49E851-379F-0482-3250-F39F37885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2ACC-DF09-4734-A208-716C431752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3986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A22A61-DBB7-C756-C460-3CC00D35D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D826297-5658-733C-C28A-3902CF8528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7395AB7-9A26-7CF2-9902-110C9256EB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E17861-C8BF-31C0-4D98-8AD286C77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9E77C-E4CB-4107-A95B-03139EA5F5EA}" type="datetimeFigureOut">
              <a:rPr lang="de-DE" smtClean="0"/>
              <a:t>22.09.2024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BB8560B-B96E-F407-85F1-92C0D6669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8E23C2D-76A6-FF43-DE76-37045C905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2ACC-DF09-4734-A208-716C431752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5465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F36322-68A6-54F8-1982-8D571C4D8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D353931-6604-DEBC-DEE6-100DABFE2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B6229A2-D531-125C-1626-A5D14312B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571C2B2-C1E9-E1B7-1648-589A734BBB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79F3AEB-F4D9-EC03-4CB2-0D6EB971E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0379E7B-43F4-71E8-7812-C7D96B0B9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9E77C-E4CB-4107-A95B-03139EA5F5EA}" type="datetimeFigureOut">
              <a:rPr lang="de-DE" smtClean="0"/>
              <a:t>22.09.2024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0FFF9D0-C6F4-765B-37B6-F7DD3AE2A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B0DD2AE-0FF0-ABE6-17E9-CA3987114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2ACC-DF09-4734-A208-716C431752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6566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076B33-5230-401B-4569-A5139B3BE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7D4223D-5A88-EB7D-E8C4-83EF2D8A7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9E77C-E4CB-4107-A95B-03139EA5F5EA}" type="datetimeFigureOut">
              <a:rPr lang="de-DE" smtClean="0"/>
              <a:t>22.09.2024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08536AE-F0DA-8330-0B24-255473671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6AE4728-52F9-D3AF-2246-03635FB6F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2ACC-DF09-4734-A208-716C431752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9914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AA04DD-66A5-5B41-357C-B736802BC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9E77C-E4CB-4107-A95B-03139EA5F5EA}" type="datetimeFigureOut">
              <a:rPr lang="de-DE" smtClean="0"/>
              <a:t>22.09.2024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2FF7D3F-E894-4713-68EF-605B300F7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C9BFC18-E266-1960-7EAB-F6DA24956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2ACC-DF09-4734-A208-716C431752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0362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35A830-0036-56D5-F939-13110CFF3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7114B6-C2BA-6C0B-3911-19BBD55ED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6D7A214-EF37-1C11-5F4F-B44C0280C5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B8C507A-0D2B-A4C0-7E29-1DC2B3B4A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9E77C-E4CB-4107-A95B-03139EA5F5EA}" type="datetimeFigureOut">
              <a:rPr lang="de-DE" smtClean="0"/>
              <a:t>22.09.2024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136730F-D5DB-C014-3C3B-68EAAB06C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57B4E71-E587-569C-2CE7-82DC635AC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2ACC-DF09-4734-A208-716C431752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9268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AA6715-E04C-8D23-2CAA-36FDE684F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44018E9-BE0F-C73B-CE23-097C9DE892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37A04E0-37FD-FE3D-E27E-B5A74DB50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B14B6C8-846F-F8ED-9559-C1B71809C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9E77C-E4CB-4107-A95B-03139EA5F5EA}" type="datetimeFigureOut">
              <a:rPr lang="de-DE" smtClean="0"/>
              <a:t>22.09.2024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B89AC5B-BF32-8138-2B57-841A7043D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8F9BACF-1C4D-F93D-6156-59EDCEA15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2ACC-DF09-4734-A208-716C431752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4597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16425E9-A71A-20CD-1C13-72942261C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5DC08B4-C61F-0D74-51D9-3AED1716B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92B3DA-66CF-743D-A42A-CD45E80C81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59E77C-E4CB-4107-A95B-03139EA5F5EA}" type="datetimeFigureOut">
              <a:rPr lang="de-DE" smtClean="0"/>
              <a:t>22.09.2024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B99CF7-CC4F-1B38-7D0D-BD41E92E41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59969C-F773-382D-EE29-5B962C05F4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982ACC-DF09-4734-A208-716C431752D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0325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96C05AE-1689-ACBC-3434-809E51CCC2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>
              <a:spcAft>
                <a:spcPts val="800"/>
              </a:spcAft>
            </a:pPr>
            <a:r>
              <a:rPr lang="de-DE" sz="3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Hinweise für das Erstellen einer PowerPoint-Präsentation</a:t>
            </a:r>
            <a:br>
              <a:rPr lang="de-DE" sz="3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de-DE" sz="3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de-DE" sz="3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e-DE" sz="38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F371B60-8B32-42F7-9F5E-B7DC009DAA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für den Prüfungsteil Mündliche Kommunikation im </a:t>
            </a:r>
          </a:p>
          <a:p>
            <a:pPr algn="r"/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DSD I / DSD I PRO</a:t>
            </a:r>
          </a:p>
        </p:txBody>
      </p:sp>
      <p:pic>
        <p:nvPicPr>
          <p:cNvPr id="4" name="Grafik 3" descr="Projektorleinwand Silhouette">
            <a:extLst>
              <a:ext uri="{FF2B5EF4-FFF2-40B4-BE49-F238E27FC236}">
                <a16:creationId xmlns:a16="http://schemas.microsoft.com/office/drawing/2014/main" id="{8C2A2974-6AC5-AEBA-5451-B42E98C8F4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95429" y="535062"/>
            <a:ext cx="2499361" cy="2127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384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688F463-1C88-AF68-FB08-E48B5D990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844" y="1139296"/>
            <a:ext cx="3200400" cy="4461163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 Deine  </a:t>
            </a:r>
            <a:b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Vorarbeit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8D45EA-9325-502C-8D6E-1B76BDBA5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1058" y="577069"/>
            <a:ext cx="6906491" cy="5585619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Tx/>
              <a:buChar char="-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Informiere dich zu einem Thema, das dich interessiert    und einen Bezug zu deinem Leben hat. 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Tx/>
              <a:buChar char="-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Recherchiere im Internet, in Büchern/Zeitschriften oder besuche Orte, die etwas mit deinem Thema zu tun haben. 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FontTx/>
              <a:buChar char="-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Notiere kurze Informationen und die Quellen zu den Informationen.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FontTx/>
              <a:buChar char="-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Nimm Fotos mit deinem Handy auf, wenn das erlaubt oder möglich ist.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FontTx/>
              <a:buChar char="-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Überlege dir eine sinnvolle Gliederung, z. B. von   allgemeinen Informationen, über spezielle zu    persönlichen Informationen.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Tx/>
              <a:buChar char="-"/>
            </a:pP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Formuliere deine Informationen als Stichpunkte und verteile sie auf etwa zehn Folien.</a:t>
            </a:r>
          </a:p>
        </p:txBody>
      </p:sp>
      <p:pic>
        <p:nvPicPr>
          <p:cNvPr id="5" name="Grafik 4" descr="Klemmbrett mit einfarbiger Füllung">
            <a:extLst>
              <a:ext uri="{FF2B5EF4-FFF2-40B4-BE49-F238E27FC236}">
                <a16:creationId xmlns:a16="http://schemas.microsoft.com/office/drawing/2014/main" id="{FA4E926E-1161-FD5B-009C-C417C13AF6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97191" y="2535541"/>
            <a:ext cx="737623" cy="737623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93C60398-2812-3F26-9022-65F78CC04DEC}"/>
              </a:ext>
            </a:extLst>
          </p:cNvPr>
          <p:cNvSpPr txBox="1"/>
          <p:nvPr/>
        </p:nvSpPr>
        <p:spPr>
          <a:xfrm>
            <a:off x="3894241" y="1427225"/>
            <a:ext cx="9217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dirty="0"/>
              <a:t>@</a:t>
            </a:r>
            <a:endParaRPr lang="de-DE" sz="2400" dirty="0"/>
          </a:p>
        </p:txBody>
      </p:sp>
      <p:pic>
        <p:nvPicPr>
          <p:cNvPr id="9" name="Grafik 8" descr="Informationen Silhouette">
            <a:extLst>
              <a:ext uri="{FF2B5EF4-FFF2-40B4-BE49-F238E27FC236}">
                <a16:creationId xmlns:a16="http://schemas.microsoft.com/office/drawing/2014/main" id="{1692E0C7-618C-060E-9E81-4E326735F1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924616" y="553509"/>
            <a:ext cx="774681" cy="774681"/>
          </a:xfrm>
          <a:prstGeom prst="rect">
            <a:avLst/>
          </a:prstGeom>
        </p:spPr>
      </p:pic>
      <p:pic>
        <p:nvPicPr>
          <p:cNvPr id="13" name="Grafik 12" descr="Bilder Silhouette">
            <a:extLst>
              <a:ext uri="{FF2B5EF4-FFF2-40B4-BE49-F238E27FC236}">
                <a16:creationId xmlns:a16="http://schemas.microsoft.com/office/drawing/2014/main" id="{50164FC2-8954-12CC-A63D-2DE3582CBE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986324" y="3403366"/>
            <a:ext cx="737623" cy="737623"/>
          </a:xfrm>
          <a:prstGeom prst="rect">
            <a:avLst/>
          </a:prstGeom>
        </p:spPr>
      </p:pic>
      <p:pic>
        <p:nvPicPr>
          <p:cNvPr id="15" name="Grafik 14" descr="Liste mit einfarbiger Füllung">
            <a:extLst>
              <a:ext uri="{FF2B5EF4-FFF2-40B4-BE49-F238E27FC236}">
                <a16:creationId xmlns:a16="http://schemas.microsoft.com/office/drawing/2014/main" id="{9CC1101E-D466-4650-9751-45B54DA1D26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882304" y="4357142"/>
            <a:ext cx="791875" cy="791875"/>
          </a:xfrm>
          <a:prstGeom prst="rect">
            <a:avLst/>
          </a:prstGeom>
        </p:spPr>
      </p:pic>
      <p:pic>
        <p:nvPicPr>
          <p:cNvPr id="17" name="Grafik 16" descr="Projektorleinwand Silhouette">
            <a:extLst>
              <a:ext uri="{FF2B5EF4-FFF2-40B4-BE49-F238E27FC236}">
                <a16:creationId xmlns:a16="http://schemas.microsoft.com/office/drawing/2014/main" id="{5C72E2DE-A676-CF4C-41D7-432407FF396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812944" y="5348340"/>
            <a:ext cx="914400" cy="914400"/>
          </a:xfrm>
          <a:prstGeom prst="rect">
            <a:avLst/>
          </a:prstGeom>
        </p:spPr>
      </p:pic>
      <p:sp>
        <p:nvSpPr>
          <p:cNvPr id="18" name="Textfeld 17">
            <a:extLst>
              <a:ext uri="{FF2B5EF4-FFF2-40B4-BE49-F238E27FC236}">
                <a16:creationId xmlns:a16="http://schemas.microsoft.com/office/drawing/2014/main" id="{BE879914-8FB2-D310-E362-B472306FE4E4}"/>
              </a:ext>
            </a:extLst>
          </p:cNvPr>
          <p:cNvSpPr txBox="1"/>
          <p:nvPr/>
        </p:nvSpPr>
        <p:spPr>
          <a:xfrm>
            <a:off x="4031661" y="5547873"/>
            <a:ext cx="676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804881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688F463-1C88-AF68-FB08-E48B5D990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Deine  </a:t>
            </a:r>
            <a:b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erste  </a:t>
            </a:r>
            <a:b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Folie</a:t>
            </a:r>
            <a:b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enthält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8D45EA-9325-502C-8D6E-1B76BDBA5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8675" y="399825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 das Thema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 deinen Namen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 das Datum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 den Zweck der Präsentation 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 (wenn möglich) ein Bild/Piktogramm</a:t>
            </a:r>
          </a:p>
        </p:txBody>
      </p:sp>
      <p:pic>
        <p:nvPicPr>
          <p:cNvPr id="4" name="Grafik 3" descr="Projektorleinwand Silhouette">
            <a:extLst>
              <a:ext uri="{FF2B5EF4-FFF2-40B4-BE49-F238E27FC236}">
                <a16:creationId xmlns:a16="http://schemas.microsoft.com/office/drawing/2014/main" id="{B897CEF9-22DD-4492-27ED-2D40F20026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4160" y="142241"/>
            <a:ext cx="8701006" cy="7405148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3ED46749-8EC7-9E14-AA34-AACD74EF6861}"/>
              </a:ext>
            </a:extLst>
          </p:cNvPr>
          <p:cNvSpPr txBox="1"/>
          <p:nvPr/>
        </p:nvSpPr>
        <p:spPr>
          <a:xfrm>
            <a:off x="9254074" y="1642157"/>
            <a:ext cx="6760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/>
              <a:t>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0317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688F463-1C88-AF68-FB08-E48B5D990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116" y="1153572"/>
            <a:ext cx="3618271" cy="4461163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Deine  </a:t>
            </a:r>
            <a:b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Gliederung</a:t>
            </a:r>
            <a:b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enthält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8D45EA-9325-502C-8D6E-1B76BDBA5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6668" y="184944"/>
            <a:ext cx="7653252" cy="558561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Kapitel mit z. B. </a:t>
            </a:r>
          </a:p>
          <a:p>
            <a:pPr>
              <a:lnSpc>
                <a:spcPct val="100000"/>
              </a:lnSpc>
              <a:spcBef>
                <a:spcPts val="1200"/>
              </a:spcBef>
              <a:buFontTx/>
              <a:buChar char="-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allgemeinen Informationen zur Entstehung /    Entwicklung/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Geschichte zum Thema (Ort, Person, Tätigkeit, …)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 typischen Merkmale und Besonderheiten </a:t>
            </a:r>
          </a:p>
          <a:p>
            <a:pPr>
              <a:lnSpc>
                <a:spcPct val="100000"/>
              </a:lnSpc>
              <a:spcBef>
                <a:spcPts val="1200"/>
              </a:spcBef>
              <a:buFontTx/>
              <a:buChar char="-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persönlichem Bezug zum Thema, eigenen   Erfahrungen und Bewertung 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  Quellen</a:t>
            </a:r>
          </a:p>
          <a:p>
            <a:pPr marL="0" indent="0">
              <a:buNone/>
            </a:pP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fik 3" descr="Projektorleinwand Silhouette">
            <a:extLst>
              <a:ext uri="{FF2B5EF4-FFF2-40B4-BE49-F238E27FC236}">
                <a16:creationId xmlns:a16="http://schemas.microsoft.com/office/drawing/2014/main" id="{254ADB93-EEE4-1FBD-058A-4C0C6B71B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78879" y="3969141"/>
            <a:ext cx="3845795" cy="3273033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F7F04075-A600-ADF4-9871-CE78C906CFF5}"/>
              </a:ext>
            </a:extLst>
          </p:cNvPr>
          <p:cNvSpPr txBox="1"/>
          <p:nvPr/>
        </p:nvSpPr>
        <p:spPr>
          <a:xfrm>
            <a:off x="7895250" y="4845294"/>
            <a:ext cx="67608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/>
              <a:t>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0599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688F463-1C88-AF68-FB08-E48B5D990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116" y="1153572"/>
            <a:ext cx="3618271" cy="4461163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Deine  </a:t>
            </a:r>
            <a:b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Kapitel</a:t>
            </a:r>
            <a:b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enthalten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8D45EA-9325-502C-8D6E-1B76BDBA5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9" y="591344"/>
            <a:ext cx="5519652" cy="5585619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buFontTx/>
              <a:buChar char="-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pro Folie ungefähr zwei bis drei Stichpunkte (Daten/Fakten) </a:t>
            </a:r>
          </a:p>
          <a:p>
            <a:pPr>
              <a:lnSpc>
                <a:spcPct val="100000"/>
              </a:lnSpc>
              <a:spcBef>
                <a:spcPts val="1200"/>
              </a:spcBef>
              <a:buFontTx/>
              <a:buChar char="-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ein bis zwei Bilder / Piktogramme / Grafiken mit   Nummern für Quellenangaben</a:t>
            </a:r>
          </a:p>
        </p:txBody>
      </p:sp>
      <p:pic>
        <p:nvPicPr>
          <p:cNvPr id="4" name="Grafik 3" descr="Projektorleinwand Silhouette">
            <a:extLst>
              <a:ext uri="{FF2B5EF4-FFF2-40B4-BE49-F238E27FC236}">
                <a16:creationId xmlns:a16="http://schemas.microsoft.com/office/drawing/2014/main" id="{84A43AC9-888F-D8CD-B0FE-117341953A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4160" y="142241"/>
            <a:ext cx="8701006" cy="7405148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32F81484-0F86-7BF2-DE57-7F1F3904A29B}"/>
              </a:ext>
            </a:extLst>
          </p:cNvPr>
          <p:cNvSpPr txBox="1"/>
          <p:nvPr/>
        </p:nvSpPr>
        <p:spPr>
          <a:xfrm>
            <a:off x="8615680" y="1642157"/>
            <a:ext cx="13144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/>
              <a:t>3 - 8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2182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688F463-1C88-AF68-FB08-E48B5D990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116" y="1153572"/>
            <a:ext cx="3618271" cy="4461163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DOs </a:t>
            </a:r>
            <a:r>
              <a:rPr lang="de-DE" sz="13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</a:t>
            </a:r>
            <a:endParaRPr lang="de-DE" sz="5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8D45EA-9325-502C-8D6E-1B76BDBA5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  <a:buFontTx/>
              <a:buChar char="-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die Präsentation mehrfach zu Hause üben</a:t>
            </a:r>
          </a:p>
          <a:p>
            <a:pPr>
              <a:lnSpc>
                <a:spcPct val="100000"/>
              </a:lnSpc>
              <a:spcBef>
                <a:spcPts val="1200"/>
              </a:spcBef>
              <a:buFontTx/>
              <a:buChar char="-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auf die Zeit achten: die Präsentation dauert 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fünf Minuten</a:t>
            </a:r>
          </a:p>
          <a:p>
            <a:pPr>
              <a:lnSpc>
                <a:spcPct val="100000"/>
              </a:lnSpc>
              <a:spcBef>
                <a:spcPts val="1200"/>
              </a:spcBef>
              <a:buFontTx/>
              <a:buChar char="-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Redezeit pro Folie: ca. 30 bis 60 Sekunden 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 auf die Stichpunkte und Bilder immer zeigen </a:t>
            </a:r>
          </a:p>
          <a:p>
            <a:pPr>
              <a:lnSpc>
                <a:spcPct val="100000"/>
              </a:lnSpc>
              <a:spcBef>
                <a:spcPts val="1200"/>
              </a:spcBef>
              <a:buFontTx/>
              <a:buChar char="-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mithilfe der Stichpunkte ganze Sätze bilden und   frei sprechen</a:t>
            </a:r>
          </a:p>
          <a:p>
            <a:pPr>
              <a:lnSpc>
                <a:spcPct val="100000"/>
              </a:lnSpc>
              <a:spcBef>
                <a:spcPts val="1200"/>
              </a:spcBef>
              <a:buFontTx/>
              <a:buChar char="-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Augenkontakt zum Publikum halten</a:t>
            </a:r>
          </a:p>
        </p:txBody>
      </p:sp>
    </p:spTree>
    <p:extLst>
      <p:ext uri="{BB962C8B-B14F-4D97-AF65-F5344CB8AC3E}">
        <p14:creationId xmlns:p14="http://schemas.microsoft.com/office/powerpoint/2010/main" val="4264946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688F463-1C88-AF68-FB08-E48B5D990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747" y="1153571"/>
            <a:ext cx="4455324" cy="4461163"/>
          </a:xfrm>
        </p:spPr>
        <p:txBody>
          <a:bodyPr>
            <a:normAutofit/>
          </a:bodyPr>
          <a:lstStyle/>
          <a:p>
            <a:r>
              <a:rPr lang="de-DE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DON‘Ts </a:t>
            </a:r>
            <a:r>
              <a:rPr lang="de-DE" sz="13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</a:t>
            </a:r>
            <a:endParaRPr lang="de-DE" sz="54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8D45EA-9325-502C-8D6E-1B76BDBA5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 ganze Sätze/Texte auswendig lernen und </a:t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 vortragen oder vorlesen</a:t>
            </a:r>
          </a:p>
          <a:p>
            <a:pPr>
              <a:lnSpc>
                <a:spcPct val="100000"/>
              </a:lnSpc>
              <a:spcBef>
                <a:spcPts val="1200"/>
              </a:spcBef>
              <a:buFontTx/>
              <a:buChar char="-"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gelangweilt/unfreundlich schauen und    präsentieren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  lange Pausen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-  zu schnell / langsam / undeutlich sprechen</a:t>
            </a:r>
          </a:p>
        </p:txBody>
      </p:sp>
    </p:spTree>
    <p:extLst>
      <p:ext uri="{BB962C8B-B14F-4D97-AF65-F5344CB8AC3E}">
        <p14:creationId xmlns:p14="http://schemas.microsoft.com/office/powerpoint/2010/main" val="3966514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335</Words>
  <Application>Microsoft Office PowerPoint</Application>
  <PresentationFormat>Breitbild</PresentationFormat>
  <Paragraphs>42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</vt:lpstr>
      <vt:lpstr>Hinweise für das Erstellen einer PowerPoint-Präsentation   </vt:lpstr>
      <vt:lpstr>0. Deine       Vorarbeit</vt:lpstr>
      <vt:lpstr>1. Deine       erste       Folie     enthält</vt:lpstr>
      <vt:lpstr>2. Deine       Gliederung     enthält</vt:lpstr>
      <vt:lpstr>3. Deine       Kapitel     enthalten</vt:lpstr>
      <vt:lpstr>4. DOs </vt:lpstr>
      <vt:lpstr>4. DON‘Ts 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Hinweise für das Erstellen einer PowerPoint-Präsentation</dc:title>
  <dc:creator>Ankica Jankovic</dc:creator>
  <cp:lastModifiedBy>Josefine Prengel</cp:lastModifiedBy>
  <cp:revision>28</cp:revision>
  <dcterms:created xsi:type="dcterms:W3CDTF">2024-03-01T20:20:45Z</dcterms:created>
  <dcterms:modified xsi:type="dcterms:W3CDTF">2024-09-22T12:12:21Z</dcterms:modified>
</cp:coreProperties>
</file>