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84" r:id="rId7"/>
  </p:sldIdLst>
  <p:sldSz cx="6858000" cy="9906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47"/>
    <p:restoredTop sz="94880"/>
  </p:normalViewPr>
  <p:slideViewPr>
    <p:cSldViewPr snapToGrid="0" snapToObjects="1">
      <p:cViewPr varScale="1">
        <p:scale>
          <a:sx n="108" d="100"/>
          <a:sy n="108" d="100"/>
        </p:scale>
        <p:origin x="4852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01A78-D36A-CA4A-99B9-C9A820220593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C7D82-EE41-9443-B907-BEF2641DB4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5931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E7B8-31D2-2043-B803-BBFB0A1216B6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EFBD-5328-E242-BC20-BF36CAEC09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24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E7B8-31D2-2043-B803-BBFB0A1216B6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EFBD-5328-E242-BC20-BF36CAEC09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799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E7B8-31D2-2043-B803-BBFB0A1216B6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EFBD-5328-E242-BC20-BF36CAEC09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7378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E7B8-31D2-2043-B803-BBFB0A1216B6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EFBD-5328-E242-BC20-BF36CAEC09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7665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E7B8-31D2-2043-B803-BBFB0A1216B6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EFBD-5328-E242-BC20-BF36CAEC09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5471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E7B8-31D2-2043-B803-BBFB0A1216B6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EFBD-5328-E242-BC20-BF36CAEC09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498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E7B8-31D2-2043-B803-BBFB0A1216B6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EFBD-5328-E242-BC20-BF36CAEC09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317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E7B8-31D2-2043-B803-BBFB0A1216B6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EFBD-5328-E242-BC20-BF36CAEC09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9851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E7B8-31D2-2043-B803-BBFB0A1216B6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EFBD-5328-E242-BC20-BF36CAEC09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5766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E7B8-31D2-2043-B803-BBFB0A1216B6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EFBD-5328-E242-BC20-BF36CAEC09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4141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E7B8-31D2-2043-B803-BBFB0A1216B6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EFBD-5328-E242-BC20-BF36CAEC09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0608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9E7B8-31D2-2043-B803-BBFB0A1216B6}" type="datetimeFigureOut">
              <a:rPr lang="de-DE" smtClean="0"/>
              <a:t>01.12.2021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6EFBD-5328-E242-BC20-BF36CAEC09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984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ixabay.com/" TargetMode="External"/><Relationship Id="rId4" Type="http://schemas.openxmlformats.org/officeDocument/2006/relationships/hyperlink" Target="https://creativecommons.org/licenses/by/4.0/legalcode.d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ixabay.com/" TargetMode="External"/><Relationship Id="rId4" Type="http://schemas.openxmlformats.org/officeDocument/2006/relationships/hyperlink" Target="https://creativecommons.org/licenses/by/4.0/legalcode.d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ixabay.com/" TargetMode="External"/><Relationship Id="rId4" Type="http://schemas.openxmlformats.org/officeDocument/2006/relationships/hyperlink" Target="https://creativecommons.org/licenses/by/4.0/legalcode.d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ixabay.com/" TargetMode="External"/><Relationship Id="rId4" Type="http://schemas.openxmlformats.org/officeDocument/2006/relationships/hyperlink" Target="https://creativecommons.org/licenses/by/4.0/legalcode.d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/legalcode.de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ixabay.com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ixabay.com/" TargetMode="External"/><Relationship Id="rId2" Type="http://schemas.openxmlformats.org/officeDocument/2006/relationships/hyperlink" Target="https://creativecommons.org/licenses/by/4.0/legalcode.d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>
            <a:extLst>
              <a:ext uri="{FF2B5EF4-FFF2-40B4-BE49-F238E27FC236}">
                <a16:creationId xmlns:a16="http://schemas.microsoft.com/office/drawing/2014/main" id="{2A787D20-69DE-7D43-9AFC-87A306C1F6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512" y="5546158"/>
            <a:ext cx="3198579" cy="3073635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EF6C25F5-82A1-2B43-9D58-B1DE8B425B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6571" y="25296"/>
            <a:ext cx="3745287" cy="3883316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4DBB47FB-F6DF-464C-BF5F-F7B1EADF937B}"/>
              </a:ext>
            </a:extLst>
          </p:cNvPr>
          <p:cNvSpPr/>
          <p:nvPr/>
        </p:nvSpPr>
        <p:spPr>
          <a:xfrm>
            <a:off x="0" y="-1"/>
            <a:ext cx="6858000" cy="49680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29F8AC18-B521-B84F-90EB-A5C955B70675}"/>
              </a:ext>
            </a:extLst>
          </p:cNvPr>
          <p:cNvSpPr/>
          <p:nvPr/>
        </p:nvSpPr>
        <p:spPr>
          <a:xfrm>
            <a:off x="0" y="4963297"/>
            <a:ext cx="6858000" cy="4942703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5E4767DE-951D-7543-8321-84156A76E13C}"/>
              </a:ext>
            </a:extLst>
          </p:cNvPr>
          <p:cNvSpPr txBox="1"/>
          <p:nvPr/>
        </p:nvSpPr>
        <p:spPr>
          <a:xfrm>
            <a:off x="240949" y="3692948"/>
            <a:ext cx="6376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>
                <a:latin typeface="Druckschrift BY WOK Medium" panose="02000603000000000000" pitchFamily="2" charset="0"/>
              </a:rPr>
              <a:t>Bücher/Zeitung/Zeitschrift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44E4180B-075D-3848-99AB-D2D998EE2CE7}"/>
              </a:ext>
            </a:extLst>
          </p:cNvPr>
          <p:cNvSpPr txBox="1"/>
          <p:nvPr/>
        </p:nvSpPr>
        <p:spPr>
          <a:xfrm>
            <a:off x="186750" y="8914036"/>
            <a:ext cx="6376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>
                <a:latin typeface="Druckschrift BY WOK Medium" panose="02000603000000000000" pitchFamily="2" charset="0"/>
              </a:rPr>
              <a:t>Musikgeräte</a:t>
            </a:r>
          </a:p>
        </p:txBody>
      </p:sp>
      <p:sp>
        <p:nvSpPr>
          <p:cNvPr id="8" name="Textfeld 19">
            <a:extLst>
              <a:ext uri="{FF2B5EF4-FFF2-40B4-BE49-F238E27FC236}">
                <a16:creationId xmlns:a16="http://schemas.microsoft.com/office/drawing/2014/main" id="{3BF3B92C-EEB8-451B-A6DE-AF54F5617E32}"/>
              </a:ext>
            </a:extLst>
          </p:cNvPr>
          <p:cNvSpPr txBox="1"/>
          <p:nvPr/>
        </p:nvSpPr>
        <p:spPr>
          <a:xfrm>
            <a:off x="33341" y="4742072"/>
            <a:ext cx="5812448" cy="191461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0" tIns="0" rIns="5400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CC BY SA 4.0</a:t>
            </a:r>
            <a:r>
              <a:rPr kumimoji="0" lang="de-DE" sz="800" b="0" i="0" u="none" strike="noStrike" kern="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, LISUM 2021; </a:t>
            </a:r>
            <a:r>
              <a:rPr lang="de-DE" sz="800" kern="0" dirty="0">
                <a:solidFill>
                  <a:srgbClr val="80808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Symbole von </a:t>
            </a:r>
            <a:r>
              <a:rPr lang="de-DE" sz="800" kern="0" dirty="0">
                <a:solidFill>
                  <a:srgbClr val="80808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www.pixabay.com</a:t>
            </a:r>
            <a:r>
              <a:rPr lang="de-DE" sz="800" kern="0" dirty="0">
                <a:solidFill>
                  <a:srgbClr val="80808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, Zugriff am 01.07.2021 – Einzelnachweise auf der letzten Seite</a:t>
            </a:r>
            <a:endParaRPr kumimoji="0" lang="de-DE" sz="800" b="0" i="0" u="none" strike="noStrike" kern="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feld 19">
            <a:extLst>
              <a:ext uri="{FF2B5EF4-FFF2-40B4-BE49-F238E27FC236}">
                <a16:creationId xmlns:a16="http://schemas.microsoft.com/office/drawing/2014/main" id="{44D57DB7-8B74-431E-B752-E1053FF9AC04}"/>
              </a:ext>
            </a:extLst>
          </p:cNvPr>
          <p:cNvSpPr txBox="1"/>
          <p:nvPr/>
        </p:nvSpPr>
        <p:spPr>
          <a:xfrm>
            <a:off x="33341" y="9689243"/>
            <a:ext cx="5812448" cy="191461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0" tIns="0" rIns="5400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CC BY SA 4.0</a:t>
            </a:r>
            <a:r>
              <a:rPr kumimoji="0" lang="de-DE" sz="800" b="0" i="0" u="none" strike="noStrike" kern="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, LISUM 2021; </a:t>
            </a:r>
            <a:r>
              <a:rPr lang="de-DE" sz="800" kern="0" dirty="0">
                <a:solidFill>
                  <a:srgbClr val="80808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Symbole von </a:t>
            </a:r>
            <a:r>
              <a:rPr lang="de-DE" sz="800" kern="0" dirty="0">
                <a:solidFill>
                  <a:srgbClr val="80808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www.pixabay.com</a:t>
            </a:r>
            <a:r>
              <a:rPr lang="de-DE" sz="800" kern="0" dirty="0">
                <a:solidFill>
                  <a:srgbClr val="80808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, Zugriff am 01.07.2021 – Einzelnachweise auf der letzten Seite</a:t>
            </a:r>
            <a:endParaRPr kumimoji="0" lang="de-DE" sz="800" b="0" i="0" u="none" strike="noStrike" kern="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58D7960-6FD7-47AA-BB4C-B6D18687DCCB}"/>
              </a:ext>
            </a:extLst>
          </p:cNvPr>
          <p:cNvSpPr txBox="1"/>
          <p:nvPr/>
        </p:nvSpPr>
        <p:spPr>
          <a:xfrm>
            <a:off x="1879092" y="58892"/>
            <a:ext cx="497890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de-DE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Vorlage zum Unterrichtsbaustein </a:t>
            </a:r>
            <a:r>
              <a:rPr lang="de-DE" sz="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Mediennutzung dokumentieren und auswerten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1FC68ED8-EED1-4536-A2F3-513CC239E0C6}"/>
              </a:ext>
            </a:extLst>
          </p:cNvPr>
          <p:cNvSpPr txBox="1"/>
          <p:nvPr/>
        </p:nvSpPr>
        <p:spPr>
          <a:xfrm>
            <a:off x="1775512" y="5064564"/>
            <a:ext cx="497890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de-DE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Vorlage zum Unterrichtsbaustein </a:t>
            </a:r>
            <a:r>
              <a:rPr lang="de-DE" sz="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Mediennutzung dokumentieren und auswerten</a:t>
            </a:r>
          </a:p>
        </p:txBody>
      </p:sp>
    </p:spTree>
    <p:extLst>
      <p:ext uri="{BB962C8B-B14F-4D97-AF65-F5344CB8AC3E}">
        <p14:creationId xmlns:p14="http://schemas.microsoft.com/office/powerpoint/2010/main" val="2314768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4DBB47FB-F6DF-464C-BF5F-F7B1EADF937B}"/>
              </a:ext>
            </a:extLst>
          </p:cNvPr>
          <p:cNvSpPr/>
          <p:nvPr/>
        </p:nvSpPr>
        <p:spPr>
          <a:xfrm>
            <a:off x="0" y="-1"/>
            <a:ext cx="6858000" cy="49680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29F8AC18-B521-B84F-90EB-A5C955B70675}"/>
              </a:ext>
            </a:extLst>
          </p:cNvPr>
          <p:cNvSpPr/>
          <p:nvPr/>
        </p:nvSpPr>
        <p:spPr>
          <a:xfrm>
            <a:off x="0" y="4963297"/>
            <a:ext cx="6858000" cy="4942703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C4FE3B67-66A9-B442-90B1-03C220DA54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776" y="-193389"/>
            <a:ext cx="5812448" cy="3898923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FA02B664-5FBB-E44F-997D-CBC3A47F31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1145" y="6040196"/>
            <a:ext cx="4282654" cy="2870722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A8B0BD61-1A3F-F644-A7F5-B8D7B08A66D8}"/>
              </a:ext>
            </a:extLst>
          </p:cNvPr>
          <p:cNvSpPr txBox="1"/>
          <p:nvPr/>
        </p:nvSpPr>
        <p:spPr>
          <a:xfrm>
            <a:off x="186750" y="8914036"/>
            <a:ext cx="6376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>
                <a:latin typeface="Druckschrift BY WOK Medium" panose="02000603000000000000" pitchFamily="2" charset="0"/>
              </a:rPr>
              <a:t>Laptop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98F9547-13B1-4B41-B992-DB6F35EEF029}"/>
              </a:ext>
            </a:extLst>
          </p:cNvPr>
          <p:cNvSpPr txBox="1"/>
          <p:nvPr/>
        </p:nvSpPr>
        <p:spPr>
          <a:xfrm>
            <a:off x="186750" y="3928251"/>
            <a:ext cx="6376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>
                <a:latin typeface="Druckschrift BY WOK Medium" panose="02000603000000000000" pitchFamily="2" charset="0"/>
              </a:rPr>
              <a:t>Fernseher</a:t>
            </a:r>
          </a:p>
        </p:txBody>
      </p:sp>
      <p:sp>
        <p:nvSpPr>
          <p:cNvPr id="10" name="Textfeld 19">
            <a:extLst>
              <a:ext uri="{FF2B5EF4-FFF2-40B4-BE49-F238E27FC236}">
                <a16:creationId xmlns:a16="http://schemas.microsoft.com/office/drawing/2014/main" id="{3F012B55-26E4-4665-AE8E-C30B0FC3EE9B}"/>
              </a:ext>
            </a:extLst>
          </p:cNvPr>
          <p:cNvSpPr txBox="1"/>
          <p:nvPr/>
        </p:nvSpPr>
        <p:spPr>
          <a:xfrm>
            <a:off x="33341" y="4742072"/>
            <a:ext cx="5812448" cy="191461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0" tIns="0" rIns="5400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CC BY SA 4.0</a:t>
            </a:r>
            <a:r>
              <a:rPr kumimoji="0" lang="de-DE" sz="800" b="0" i="0" u="none" strike="noStrike" kern="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, LISUM 2021; </a:t>
            </a:r>
            <a:r>
              <a:rPr lang="de-DE" sz="800" kern="0" dirty="0">
                <a:solidFill>
                  <a:srgbClr val="80808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Symbole von </a:t>
            </a:r>
            <a:r>
              <a:rPr lang="de-DE" sz="800" kern="0" dirty="0">
                <a:solidFill>
                  <a:srgbClr val="80808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www.pixabay.com</a:t>
            </a:r>
            <a:r>
              <a:rPr lang="de-DE" sz="800" kern="0" dirty="0">
                <a:solidFill>
                  <a:srgbClr val="80808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, Zugriff am 01.07.2021 – Einzelnachweise auf der letzten Seite</a:t>
            </a:r>
            <a:endParaRPr kumimoji="0" lang="de-DE" sz="800" b="0" i="0" u="none" strike="noStrike" kern="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feld 19">
            <a:extLst>
              <a:ext uri="{FF2B5EF4-FFF2-40B4-BE49-F238E27FC236}">
                <a16:creationId xmlns:a16="http://schemas.microsoft.com/office/drawing/2014/main" id="{056D31C0-C425-44AB-B5E0-81CA12D25656}"/>
              </a:ext>
            </a:extLst>
          </p:cNvPr>
          <p:cNvSpPr txBox="1"/>
          <p:nvPr/>
        </p:nvSpPr>
        <p:spPr>
          <a:xfrm>
            <a:off x="33341" y="9689243"/>
            <a:ext cx="5812448" cy="191461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0" tIns="0" rIns="5400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CC BY SA 4.0</a:t>
            </a:r>
            <a:r>
              <a:rPr kumimoji="0" lang="de-DE" sz="800" b="0" i="0" u="none" strike="noStrike" kern="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, LISUM 2021; </a:t>
            </a:r>
            <a:r>
              <a:rPr lang="de-DE" sz="800" kern="0" dirty="0">
                <a:solidFill>
                  <a:srgbClr val="80808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Symbole von </a:t>
            </a:r>
            <a:r>
              <a:rPr lang="de-DE" sz="800" kern="0" dirty="0">
                <a:solidFill>
                  <a:srgbClr val="80808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www.pixabay.com</a:t>
            </a:r>
            <a:r>
              <a:rPr lang="de-DE" sz="800" kern="0" dirty="0">
                <a:solidFill>
                  <a:srgbClr val="80808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, Zugriff am 01.07.2021 – Einzelnachweise auf der letzten Seite</a:t>
            </a:r>
            <a:endParaRPr kumimoji="0" lang="de-DE" sz="800" b="0" i="0" u="none" strike="noStrike" kern="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85DC1597-6A96-4EF1-A1B4-514C341C7ACF}"/>
              </a:ext>
            </a:extLst>
          </p:cNvPr>
          <p:cNvSpPr txBox="1"/>
          <p:nvPr/>
        </p:nvSpPr>
        <p:spPr>
          <a:xfrm>
            <a:off x="1820099" y="5071274"/>
            <a:ext cx="497890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de-DE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Vorlage zum Unterrichtsbaustein </a:t>
            </a:r>
            <a:r>
              <a:rPr lang="de-DE" sz="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Mediennutzung dokumentieren und auswerten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474195D7-CF62-478B-B21A-3DB1315A4B49}"/>
              </a:ext>
            </a:extLst>
          </p:cNvPr>
          <p:cNvSpPr txBox="1"/>
          <p:nvPr/>
        </p:nvSpPr>
        <p:spPr>
          <a:xfrm>
            <a:off x="5845788" y="58892"/>
            <a:ext cx="101221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de-DE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Vorlage zum Unterrichtsbaustein </a:t>
            </a:r>
            <a:r>
              <a:rPr lang="de-DE" sz="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Mediennutzung dokumentieren und auswerten</a:t>
            </a:r>
          </a:p>
        </p:txBody>
      </p:sp>
    </p:spTree>
    <p:extLst>
      <p:ext uri="{BB962C8B-B14F-4D97-AF65-F5344CB8AC3E}">
        <p14:creationId xmlns:p14="http://schemas.microsoft.com/office/powerpoint/2010/main" val="1361088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4DBB47FB-F6DF-464C-BF5F-F7B1EADF937B}"/>
              </a:ext>
            </a:extLst>
          </p:cNvPr>
          <p:cNvSpPr/>
          <p:nvPr/>
        </p:nvSpPr>
        <p:spPr>
          <a:xfrm>
            <a:off x="0" y="-1"/>
            <a:ext cx="6858000" cy="49680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29F8AC18-B521-B84F-90EB-A5C955B70675}"/>
              </a:ext>
            </a:extLst>
          </p:cNvPr>
          <p:cNvSpPr/>
          <p:nvPr/>
        </p:nvSpPr>
        <p:spPr>
          <a:xfrm>
            <a:off x="0" y="4963297"/>
            <a:ext cx="6858000" cy="4942703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019A7166-C719-2D49-AD00-F3F3B16CEB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9089" y="1696278"/>
            <a:ext cx="2803923" cy="1807217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B86AC83F-BA7A-7E43-84AD-E81FC0A59C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5590" y="5098782"/>
            <a:ext cx="4138419" cy="4138419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1CFE8FE9-70D8-714B-A907-FF84FAB804D5}"/>
              </a:ext>
            </a:extLst>
          </p:cNvPr>
          <p:cNvSpPr txBox="1"/>
          <p:nvPr/>
        </p:nvSpPr>
        <p:spPr>
          <a:xfrm>
            <a:off x="186748" y="9044818"/>
            <a:ext cx="6376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>
                <a:latin typeface="Druckschrift BY WOK Medium" panose="02000603000000000000" pitchFamily="2" charset="0"/>
              </a:rPr>
              <a:t>Radio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90C23132-A52B-CB4A-A600-DD2BAF209590}"/>
              </a:ext>
            </a:extLst>
          </p:cNvPr>
          <p:cNvSpPr txBox="1"/>
          <p:nvPr/>
        </p:nvSpPr>
        <p:spPr>
          <a:xfrm>
            <a:off x="186748" y="3935465"/>
            <a:ext cx="6376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>
                <a:latin typeface="Druckschrift BY WOK Medium" panose="02000603000000000000" pitchFamily="2" charset="0"/>
              </a:rPr>
              <a:t>Spielkonsole</a:t>
            </a:r>
          </a:p>
        </p:txBody>
      </p:sp>
      <p:sp>
        <p:nvSpPr>
          <p:cNvPr id="12" name="Textfeld 19">
            <a:extLst>
              <a:ext uri="{FF2B5EF4-FFF2-40B4-BE49-F238E27FC236}">
                <a16:creationId xmlns:a16="http://schemas.microsoft.com/office/drawing/2014/main" id="{A2741D74-7CF5-4576-B831-E205D461C138}"/>
              </a:ext>
            </a:extLst>
          </p:cNvPr>
          <p:cNvSpPr txBox="1"/>
          <p:nvPr/>
        </p:nvSpPr>
        <p:spPr>
          <a:xfrm>
            <a:off x="33341" y="4742072"/>
            <a:ext cx="5812448" cy="191461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0" tIns="0" rIns="5400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CC BY SA 4.0</a:t>
            </a:r>
            <a:r>
              <a:rPr kumimoji="0" lang="de-DE" sz="800" b="0" i="0" u="none" strike="noStrike" kern="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, LISUM 2021; </a:t>
            </a:r>
            <a:r>
              <a:rPr lang="de-DE" sz="800" kern="0" dirty="0">
                <a:solidFill>
                  <a:srgbClr val="80808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Symbole von </a:t>
            </a:r>
            <a:r>
              <a:rPr lang="de-DE" sz="800" kern="0" dirty="0">
                <a:solidFill>
                  <a:srgbClr val="80808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www.pixabay.com</a:t>
            </a:r>
            <a:r>
              <a:rPr lang="de-DE" sz="800" kern="0" dirty="0">
                <a:solidFill>
                  <a:srgbClr val="80808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, Zugriff am 01.07.2021 – Einzelnachweise auf der letzten Seite</a:t>
            </a:r>
            <a:endParaRPr kumimoji="0" lang="de-DE" sz="800" b="0" i="0" u="none" strike="noStrike" kern="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feld 19">
            <a:extLst>
              <a:ext uri="{FF2B5EF4-FFF2-40B4-BE49-F238E27FC236}">
                <a16:creationId xmlns:a16="http://schemas.microsoft.com/office/drawing/2014/main" id="{52FB09C3-D106-40E1-B892-E805B8669C8D}"/>
              </a:ext>
            </a:extLst>
          </p:cNvPr>
          <p:cNvSpPr txBox="1"/>
          <p:nvPr/>
        </p:nvSpPr>
        <p:spPr>
          <a:xfrm>
            <a:off x="33341" y="9689243"/>
            <a:ext cx="5812448" cy="191461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0" tIns="0" rIns="5400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CC BY SA 4.0</a:t>
            </a:r>
            <a:r>
              <a:rPr kumimoji="0" lang="de-DE" sz="800" b="0" i="0" u="none" strike="noStrike" kern="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, LISUM 2021; </a:t>
            </a:r>
            <a:r>
              <a:rPr lang="de-DE" sz="800" kern="0" dirty="0">
                <a:solidFill>
                  <a:srgbClr val="80808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Symbole von </a:t>
            </a:r>
            <a:r>
              <a:rPr lang="de-DE" sz="800" kern="0" dirty="0">
                <a:solidFill>
                  <a:srgbClr val="80808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www.pixabay.com</a:t>
            </a:r>
            <a:r>
              <a:rPr lang="de-DE" sz="800" kern="0" dirty="0">
                <a:solidFill>
                  <a:srgbClr val="80808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, Zugriff am 01.07.2021 – Einzelnachweise auf der letzten Seite</a:t>
            </a:r>
            <a:endParaRPr kumimoji="0" lang="de-DE" sz="800" b="0" i="0" u="none" strike="noStrike" kern="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9DA08F2A-BDF3-4727-81A3-504CF75E4382}"/>
              </a:ext>
            </a:extLst>
          </p:cNvPr>
          <p:cNvSpPr txBox="1"/>
          <p:nvPr/>
        </p:nvSpPr>
        <p:spPr>
          <a:xfrm>
            <a:off x="1807317" y="17465"/>
            <a:ext cx="497890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de-DE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Vorlage zum Unterrichtsbaustein </a:t>
            </a:r>
            <a:r>
              <a:rPr lang="de-DE" sz="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Mediennutzung dokumentieren und auswerten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8C14A63F-7B93-4349-BCFF-2A7FE8BC8F0C}"/>
              </a:ext>
            </a:extLst>
          </p:cNvPr>
          <p:cNvSpPr txBox="1"/>
          <p:nvPr/>
        </p:nvSpPr>
        <p:spPr>
          <a:xfrm>
            <a:off x="1879092" y="5064316"/>
            <a:ext cx="497890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de-DE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Vorlage zum Unterrichtsbaustein </a:t>
            </a:r>
            <a:r>
              <a:rPr lang="de-DE" sz="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Mediennutzung dokumentieren und auswerten</a:t>
            </a:r>
          </a:p>
        </p:txBody>
      </p:sp>
    </p:spTree>
    <p:extLst>
      <p:ext uri="{BB962C8B-B14F-4D97-AF65-F5344CB8AC3E}">
        <p14:creationId xmlns:p14="http://schemas.microsoft.com/office/powerpoint/2010/main" val="2112456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4DBB47FB-F6DF-464C-BF5F-F7B1EADF937B}"/>
              </a:ext>
            </a:extLst>
          </p:cNvPr>
          <p:cNvSpPr/>
          <p:nvPr/>
        </p:nvSpPr>
        <p:spPr>
          <a:xfrm>
            <a:off x="0" y="-1"/>
            <a:ext cx="6858000" cy="49680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29F8AC18-B521-B84F-90EB-A5C955B70675}"/>
              </a:ext>
            </a:extLst>
          </p:cNvPr>
          <p:cNvSpPr/>
          <p:nvPr/>
        </p:nvSpPr>
        <p:spPr>
          <a:xfrm>
            <a:off x="0" y="4963297"/>
            <a:ext cx="6858000" cy="4942703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3E020947-84BD-E644-92A2-D2F010DF2F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5882" y="177859"/>
            <a:ext cx="2786235" cy="3631757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84B06411-E213-C945-A0E6-84238A7849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0208" y="5959140"/>
            <a:ext cx="1547343" cy="2716857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069A35F8-06BF-9240-8AA1-0EAB47DB654E}"/>
              </a:ext>
            </a:extLst>
          </p:cNvPr>
          <p:cNvSpPr txBox="1"/>
          <p:nvPr/>
        </p:nvSpPr>
        <p:spPr>
          <a:xfrm>
            <a:off x="186750" y="8914036"/>
            <a:ext cx="6376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>
                <a:latin typeface="Druckschrift BY WOK Medium" panose="02000603000000000000" pitchFamily="2" charset="0"/>
              </a:rPr>
              <a:t>Handy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D7C7E4EC-BA36-904F-8ABE-B0A3D5EEA571}"/>
              </a:ext>
            </a:extLst>
          </p:cNvPr>
          <p:cNvSpPr txBox="1"/>
          <p:nvPr/>
        </p:nvSpPr>
        <p:spPr>
          <a:xfrm>
            <a:off x="215828" y="4030509"/>
            <a:ext cx="6376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>
                <a:latin typeface="Druckschrift BY WOK Medium" panose="02000603000000000000" pitchFamily="2" charset="0"/>
              </a:rPr>
              <a:t>Tablet</a:t>
            </a:r>
          </a:p>
        </p:txBody>
      </p:sp>
      <p:sp>
        <p:nvSpPr>
          <p:cNvPr id="8" name="Textfeld 19">
            <a:extLst>
              <a:ext uri="{FF2B5EF4-FFF2-40B4-BE49-F238E27FC236}">
                <a16:creationId xmlns:a16="http://schemas.microsoft.com/office/drawing/2014/main" id="{6FA0F388-353A-4238-ABBB-24A9EFA895C3}"/>
              </a:ext>
            </a:extLst>
          </p:cNvPr>
          <p:cNvSpPr txBox="1"/>
          <p:nvPr/>
        </p:nvSpPr>
        <p:spPr>
          <a:xfrm>
            <a:off x="33341" y="4742072"/>
            <a:ext cx="5812448" cy="191461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0" tIns="0" rIns="5400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CC BY SA 4.0</a:t>
            </a:r>
            <a:r>
              <a:rPr kumimoji="0" lang="de-DE" sz="800" b="0" i="0" u="none" strike="noStrike" kern="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, LISUM 2021; </a:t>
            </a:r>
            <a:r>
              <a:rPr lang="de-DE" sz="800" kern="0" dirty="0">
                <a:solidFill>
                  <a:srgbClr val="80808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Symbole von </a:t>
            </a:r>
            <a:r>
              <a:rPr lang="de-DE" sz="800" kern="0" dirty="0">
                <a:solidFill>
                  <a:srgbClr val="80808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www.pixabay.com</a:t>
            </a:r>
            <a:r>
              <a:rPr lang="de-DE" sz="800" kern="0" dirty="0">
                <a:solidFill>
                  <a:srgbClr val="80808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, Zugriff am 01.07.2021 – Einzelnachweise auf der letzten Seite</a:t>
            </a:r>
            <a:endParaRPr kumimoji="0" lang="de-DE" sz="800" b="0" i="0" u="none" strike="noStrike" kern="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feld 19">
            <a:extLst>
              <a:ext uri="{FF2B5EF4-FFF2-40B4-BE49-F238E27FC236}">
                <a16:creationId xmlns:a16="http://schemas.microsoft.com/office/drawing/2014/main" id="{F88075EF-9781-4DAC-8842-1E067F775D29}"/>
              </a:ext>
            </a:extLst>
          </p:cNvPr>
          <p:cNvSpPr txBox="1"/>
          <p:nvPr/>
        </p:nvSpPr>
        <p:spPr>
          <a:xfrm>
            <a:off x="33341" y="9689243"/>
            <a:ext cx="5812448" cy="191461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0" tIns="0" rIns="5400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CC BY SA 4.0</a:t>
            </a:r>
            <a:r>
              <a:rPr kumimoji="0" lang="de-DE" sz="800" b="0" i="0" u="none" strike="noStrike" kern="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, LISUM 2021; </a:t>
            </a:r>
            <a:r>
              <a:rPr lang="de-DE" sz="800" kern="0" dirty="0">
                <a:solidFill>
                  <a:srgbClr val="80808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Symbole von </a:t>
            </a:r>
            <a:r>
              <a:rPr lang="de-DE" sz="800" kern="0" dirty="0">
                <a:solidFill>
                  <a:srgbClr val="80808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www.pixabay.com</a:t>
            </a:r>
            <a:r>
              <a:rPr lang="de-DE" sz="800" kern="0" dirty="0">
                <a:solidFill>
                  <a:srgbClr val="80808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, Zugriff am 01.07.2021 – Einzelnachweise auf der letzten Seite</a:t>
            </a:r>
            <a:endParaRPr kumimoji="0" lang="de-DE" sz="800" b="0" i="0" u="none" strike="noStrike" kern="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9DA6DA07-25D3-4C68-877D-8AF343FE87C6}"/>
              </a:ext>
            </a:extLst>
          </p:cNvPr>
          <p:cNvSpPr txBox="1"/>
          <p:nvPr/>
        </p:nvSpPr>
        <p:spPr>
          <a:xfrm>
            <a:off x="4961357" y="70137"/>
            <a:ext cx="17056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de-DE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Vorlage zum Unterrichtsbaustein </a:t>
            </a:r>
            <a:r>
              <a:rPr lang="de-DE" sz="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Mediennutzung dokumentieren und auswerten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8BB1D5EC-B1EC-4F26-AAFB-EDDC2A67DD76}"/>
              </a:ext>
            </a:extLst>
          </p:cNvPr>
          <p:cNvSpPr txBox="1"/>
          <p:nvPr/>
        </p:nvSpPr>
        <p:spPr>
          <a:xfrm>
            <a:off x="1825015" y="5139518"/>
            <a:ext cx="497890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de-DE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Vorlage zum Unterrichtsbaustein </a:t>
            </a:r>
            <a:r>
              <a:rPr lang="de-DE" sz="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Mediennutzung dokumentieren und auswerten</a:t>
            </a:r>
          </a:p>
        </p:txBody>
      </p:sp>
    </p:spTree>
    <p:extLst>
      <p:ext uri="{BB962C8B-B14F-4D97-AF65-F5344CB8AC3E}">
        <p14:creationId xmlns:p14="http://schemas.microsoft.com/office/powerpoint/2010/main" val="3796616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4DBB47FB-F6DF-464C-BF5F-F7B1EADF937B}"/>
              </a:ext>
            </a:extLst>
          </p:cNvPr>
          <p:cNvSpPr/>
          <p:nvPr/>
        </p:nvSpPr>
        <p:spPr>
          <a:xfrm>
            <a:off x="0" y="-1"/>
            <a:ext cx="6858000" cy="496800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29F8AC18-B521-B84F-90EB-A5C955B70675}"/>
              </a:ext>
            </a:extLst>
          </p:cNvPr>
          <p:cNvSpPr/>
          <p:nvPr/>
        </p:nvSpPr>
        <p:spPr>
          <a:xfrm>
            <a:off x="0" y="4963297"/>
            <a:ext cx="6858000" cy="4942703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9B988B7-133B-8348-8FCD-A9067B69EA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2101" y="378296"/>
            <a:ext cx="3153798" cy="3153798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29167C56-AEB8-CF42-92BD-5CBF45381B87}"/>
              </a:ext>
            </a:extLst>
          </p:cNvPr>
          <p:cNvSpPr txBox="1"/>
          <p:nvPr/>
        </p:nvSpPr>
        <p:spPr>
          <a:xfrm>
            <a:off x="240949" y="3924530"/>
            <a:ext cx="6376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>
                <a:latin typeface="Druckschrift BY WOK Medium" panose="02000603000000000000" pitchFamily="2" charset="0"/>
              </a:rPr>
              <a:t>Internet</a:t>
            </a:r>
          </a:p>
        </p:txBody>
      </p:sp>
      <p:sp>
        <p:nvSpPr>
          <p:cNvPr id="6" name="Textfeld 19">
            <a:extLst>
              <a:ext uri="{FF2B5EF4-FFF2-40B4-BE49-F238E27FC236}">
                <a16:creationId xmlns:a16="http://schemas.microsoft.com/office/drawing/2014/main" id="{566F71F7-591C-41E8-9902-C29EF2E9E6E6}"/>
              </a:ext>
            </a:extLst>
          </p:cNvPr>
          <p:cNvSpPr txBox="1"/>
          <p:nvPr/>
        </p:nvSpPr>
        <p:spPr>
          <a:xfrm>
            <a:off x="33341" y="4742072"/>
            <a:ext cx="5812448" cy="191461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0" tIns="0" rIns="5400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CC BY SA 4.0</a:t>
            </a:r>
            <a:r>
              <a:rPr kumimoji="0" lang="de-DE" sz="800" b="0" i="0" u="none" strike="noStrike" kern="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, LISUM 2021; </a:t>
            </a:r>
            <a:r>
              <a:rPr lang="de-DE" sz="800" kern="0" dirty="0">
                <a:solidFill>
                  <a:srgbClr val="80808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Symbole von </a:t>
            </a:r>
            <a:r>
              <a:rPr lang="de-DE" sz="800" kern="0" dirty="0">
                <a:solidFill>
                  <a:srgbClr val="80808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www.pixabay.com</a:t>
            </a:r>
            <a:r>
              <a:rPr lang="de-DE" sz="800" kern="0" dirty="0">
                <a:solidFill>
                  <a:srgbClr val="80808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, Zugriff am 01.07.2021 – Einzelnachweise auf der letzten Seite</a:t>
            </a:r>
            <a:endParaRPr kumimoji="0" lang="de-DE" sz="800" b="0" i="0" u="none" strike="noStrike" kern="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14F989D-0C8D-4820-9C3F-1C8C9A75DF5A}"/>
              </a:ext>
            </a:extLst>
          </p:cNvPr>
          <p:cNvSpPr txBox="1"/>
          <p:nvPr/>
        </p:nvSpPr>
        <p:spPr>
          <a:xfrm>
            <a:off x="1914016" y="81426"/>
            <a:ext cx="497890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de-DE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Vorlage zum Unterrichtsbaustein </a:t>
            </a:r>
            <a:r>
              <a:rPr lang="de-DE" sz="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Mediennutzung dokumentieren und auswerten</a:t>
            </a:r>
          </a:p>
        </p:txBody>
      </p:sp>
    </p:spTree>
    <p:extLst>
      <p:ext uri="{BB962C8B-B14F-4D97-AF65-F5344CB8AC3E}">
        <p14:creationId xmlns:p14="http://schemas.microsoft.com/office/powerpoint/2010/main" val="1171395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171">
            <a:extLst>
              <a:ext uri="{FF2B5EF4-FFF2-40B4-BE49-F238E27FC236}">
                <a16:creationId xmlns:a16="http://schemas.microsoft.com/office/drawing/2014/main" id="{2F6BD6FF-6E46-432D-B03C-EF8AC5F77F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0300" y="3905344"/>
            <a:ext cx="156700" cy="191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3305" tIns="31652" rIns="63305" bIns="31652" numCol="1" anchor="ctr" anchorCtr="0" compatLnSpc="1">
            <a:prstTxWarp prst="textNoShape">
              <a:avLst/>
            </a:prstTxWarp>
            <a:spAutoFit/>
          </a:bodyPr>
          <a:lstStyle/>
          <a:p>
            <a:pPr defTabSz="63303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83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de-DE" altLang="de-DE" sz="1246" dirty="0">
              <a:latin typeface="Arial" panose="020B0604020202020204" pitchFamily="34" charset="0"/>
            </a:endParaRPr>
          </a:p>
        </p:txBody>
      </p:sp>
      <p:sp>
        <p:nvSpPr>
          <p:cNvPr id="152" name="Textfeld 19">
            <a:extLst>
              <a:ext uri="{FF2B5EF4-FFF2-40B4-BE49-F238E27FC236}">
                <a16:creationId xmlns:a16="http://schemas.microsoft.com/office/drawing/2014/main" id="{13F8CD65-805D-48E2-BA8D-E859098ED3FF}"/>
              </a:ext>
            </a:extLst>
          </p:cNvPr>
          <p:cNvSpPr txBox="1"/>
          <p:nvPr/>
        </p:nvSpPr>
        <p:spPr>
          <a:xfrm>
            <a:off x="241103" y="9642525"/>
            <a:ext cx="6145410" cy="132550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square" lIns="0" tIns="0" rIns="37385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633039">
              <a:lnSpc>
                <a:spcPct val="107000"/>
              </a:lnSpc>
              <a:defRPr/>
            </a:pPr>
            <a:r>
              <a:rPr lang="de-DE" sz="554" kern="0" dirty="0">
                <a:solidFill>
                  <a:srgbClr val="80808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CC BY SA 4.0</a:t>
            </a:r>
            <a:r>
              <a:rPr lang="de-DE" sz="554" kern="0" dirty="0">
                <a:solidFill>
                  <a:srgbClr val="80808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, LISUM 2021; Symbole von </a:t>
            </a:r>
            <a:r>
              <a:rPr lang="de-DE" sz="554" kern="0" dirty="0">
                <a:solidFill>
                  <a:srgbClr val="80808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www.pixabay.com</a:t>
            </a:r>
            <a:r>
              <a:rPr lang="de-DE" sz="554" kern="0" dirty="0">
                <a:solidFill>
                  <a:srgbClr val="808080"/>
                </a:solidFill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, Zugriff am 01.07.2021 – Einzelnachweise auf der letzten Seite</a:t>
            </a:r>
          </a:p>
        </p:txBody>
      </p:sp>
      <p:sp>
        <p:nvSpPr>
          <p:cNvPr id="115" name="Foliennummernplatzhalter 114">
            <a:extLst>
              <a:ext uri="{FF2B5EF4-FFF2-40B4-BE49-F238E27FC236}">
                <a16:creationId xmlns:a16="http://schemas.microsoft.com/office/drawing/2014/main" id="{D58DC202-31FF-4401-ABED-EEE427C19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6EFBD-5328-E242-BC20-BF36CAEC0939}" type="slidenum">
              <a:rPr lang="de-DE" smtClean="0"/>
              <a:t>6</a:t>
            </a:fld>
            <a:endParaRPr lang="de-DE"/>
          </a:p>
        </p:txBody>
      </p:sp>
      <p:pic>
        <p:nvPicPr>
          <p:cNvPr id="43" name="Grafik 42">
            <a:extLst>
              <a:ext uri="{FF2B5EF4-FFF2-40B4-BE49-F238E27FC236}">
                <a16:creationId xmlns:a16="http://schemas.microsoft.com/office/drawing/2014/main" id="{E9EF85E9-3138-4FE4-943D-727991B616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267621" cy="6858000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A11A675D-18CF-452A-9ECF-7408F0F12244}"/>
              </a:ext>
            </a:extLst>
          </p:cNvPr>
          <p:cNvSpPr txBox="1"/>
          <p:nvPr/>
        </p:nvSpPr>
        <p:spPr>
          <a:xfrm>
            <a:off x="-1353754" y="9313104"/>
            <a:ext cx="497890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de-DE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Vorlage zum Unterrichtsbaustein </a:t>
            </a:r>
            <a:r>
              <a:rPr lang="de-DE" sz="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Mediennutzung dokumentieren und auswerten</a:t>
            </a:r>
          </a:p>
        </p:txBody>
      </p:sp>
    </p:spTree>
    <p:extLst>
      <p:ext uri="{BB962C8B-B14F-4D97-AF65-F5344CB8AC3E}">
        <p14:creationId xmlns:p14="http://schemas.microsoft.com/office/powerpoint/2010/main" val="1336514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335</Words>
  <Application>Microsoft Office PowerPoint</Application>
  <PresentationFormat>A4-Papier (210 x 297 mm)</PresentationFormat>
  <Paragraphs>31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Druckschrift BY WOK Medium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 User</dc:creator>
  <cp:lastModifiedBy>Daniel Meile</cp:lastModifiedBy>
  <cp:revision>187</cp:revision>
  <cp:lastPrinted>2021-04-23T09:44:30Z</cp:lastPrinted>
  <dcterms:created xsi:type="dcterms:W3CDTF">2021-04-14T07:29:35Z</dcterms:created>
  <dcterms:modified xsi:type="dcterms:W3CDTF">2021-12-01T08:26:58Z</dcterms:modified>
</cp:coreProperties>
</file>